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Lst>
  <p:sldSz cx="18288000" cy="10287000"/>
  <p:notesSz cx="6858000" cy="9144000"/>
  <p:embeddedFontLst>
    <p:embeddedFont>
      <p:font typeface="Montserrat Bold" charset="1" panose="00000800000000000000"/>
      <p:regular r:id="rId19"/>
    </p:embeddedFont>
    <p:embeddedFont>
      <p:font typeface="Montserrat" charset="1" panose="00000500000000000000"/>
      <p:regular r:id="rId20"/>
    </p:embeddedFont>
    <p:embeddedFont>
      <p:font typeface="Roboto Bold" charset="1" panose="02000000000000000000"/>
      <p:regular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28.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29.jpeg" Type="http://schemas.openxmlformats.org/officeDocument/2006/relationships/image"/><Relationship Id="rId4" Target="../media/image30.jpeg" Type="http://schemas.openxmlformats.org/officeDocument/2006/relationships/image"/><Relationship Id="rId5" Target="../media/image31.jpe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2.png" Type="http://schemas.openxmlformats.org/officeDocument/2006/relationships/image"/><Relationship Id="rId3" Target="../media/image33.svg" Type="http://schemas.openxmlformats.org/officeDocument/2006/relationships/image"/><Relationship Id="rId4" Target="../media/image34.png" Type="http://schemas.openxmlformats.org/officeDocument/2006/relationships/image"/><Relationship Id="rId5" Target="../media/image35.svg" Type="http://schemas.openxmlformats.org/officeDocument/2006/relationships/image"/><Relationship Id="rId6" Target="../media/image36.png" Type="http://schemas.openxmlformats.org/officeDocument/2006/relationships/image"/><Relationship Id="rId7" Target="../media/image37.svg" Type="http://schemas.openxmlformats.org/officeDocument/2006/relationships/image"/><Relationship Id="rId8" Target="../media/image2.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6.png" Type="http://schemas.openxmlformats.org/officeDocument/2006/relationships/image"/><Relationship Id="rId100" Target="../media/image136.png" Type="http://schemas.openxmlformats.org/officeDocument/2006/relationships/image"/><Relationship Id="rId101" Target="../media/image137.svg" Type="http://schemas.openxmlformats.org/officeDocument/2006/relationships/image"/><Relationship Id="rId102" Target="../media/image138.png" Type="http://schemas.openxmlformats.org/officeDocument/2006/relationships/image"/><Relationship Id="rId103" Target="../media/image139.svg" Type="http://schemas.openxmlformats.org/officeDocument/2006/relationships/image"/><Relationship Id="rId104" Target="../media/image140.png" Type="http://schemas.openxmlformats.org/officeDocument/2006/relationships/image"/><Relationship Id="rId105" Target="../media/image141.svg" Type="http://schemas.openxmlformats.org/officeDocument/2006/relationships/image"/><Relationship Id="rId106" Target="../media/image142.png" Type="http://schemas.openxmlformats.org/officeDocument/2006/relationships/image"/><Relationship Id="rId107" Target="../media/image143.svg" Type="http://schemas.openxmlformats.org/officeDocument/2006/relationships/image"/><Relationship Id="rId11" Target="../media/image47.svg" Type="http://schemas.openxmlformats.org/officeDocument/2006/relationships/image"/><Relationship Id="rId12" Target="../media/image48.png" Type="http://schemas.openxmlformats.org/officeDocument/2006/relationships/image"/><Relationship Id="rId13" Target="../media/image49.svg" Type="http://schemas.openxmlformats.org/officeDocument/2006/relationships/image"/><Relationship Id="rId14" Target="../media/image50.png" Type="http://schemas.openxmlformats.org/officeDocument/2006/relationships/image"/><Relationship Id="rId15" Target="../media/image51.svg" Type="http://schemas.openxmlformats.org/officeDocument/2006/relationships/image"/><Relationship Id="rId16" Target="../media/image52.png" Type="http://schemas.openxmlformats.org/officeDocument/2006/relationships/image"/><Relationship Id="rId17" Target="../media/image53.svg" Type="http://schemas.openxmlformats.org/officeDocument/2006/relationships/image"/><Relationship Id="rId18" Target="../media/image54.png" Type="http://schemas.openxmlformats.org/officeDocument/2006/relationships/image"/><Relationship Id="rId19" Target="../media/image55.svg" Type="http://schemas.openxmlformats.org/officeDocument/2006/relationships/image"/><Relationship Id="rId2" Target="../media/image38.png" Type="http://schemas.openxmlformats.org/officeDocument/2006/relationships/image"/><Relationship Id="rId20" Target="../media/image56.png" Type="http://schemas.openxmlformats.org/officeDocument/2006/relationships/image"/><Relationship Id="rId21" Target="../media/image57.svg" Type="http://schemas.openxmlformats.org/officeDocument/2006/relationships/image"/><Relationship Id="rId22" Target="../media/image58.png" Type="http://schemas.openxmlformats.org/officeDocument/2006/relationships/image"/><Relationship Id="rId23" Target="../media/image59.svg" Type="http://schemas.openxmlformats.org/officeDocument/2006/relationships/image"/><Relationship Id="rId24" Target="../media/image60.png" Type="http://schemas.openxmlformats.org/officeDocument/2006/relationships/image"/><Relationship Id="rId25" Target="../media/image61.svg" Type="http://schemas.openxmlformats.org/officeDocument/2006/relationships/image"/><Relationship Id="rId26" Target="../media/image62.png" Type="http://schemas.openxmlformats.org/officeDocument/2006/relationships/image"/><Relationship Id="rId27" Target="../media/image63.svg" Type="http://schemas.openxmlformats.org/officeDocument/2006/relationships/image"/><Relationship Id="rId28" Target="../media/image64.png" Type="http://schemas.openxmlformats.org/officeDocument/2006/relationships/image"/><Relationship Id="rId29" Target="../media/image65.svg" Type="http://schemas.openxmlformats.org/officeDocument/2006/relationships/image"/><Relationship Id="rId3" Target="../media/image39.svg" Type="http://schemas.openxmlformats.org/officeDocument/2006/relationships/image"/><Relationship Id="rId30" Target="../media/image66.png" Type="http://schemas.openxmlformats.org/officeDocument/2006/relationships/image"/><Relationship Id="rId31" Target="../media/image67.svg" Type="http://schemas.openxmlformats.org/officeDocument/2006/relationships/image"/><Relationship Id="rId32" Target="../media/image68.png" Type="http://schemas.openxmlformats.org/officeDocument/2006/relationships/image"/><Relationship Id="rId33" Target="../media/image69.svg" Type="http://schemas.openxmlformats.org/officeDocument/2006/relationships/image"/><Relationship Id="rId34" Target="../media/image70.png" Type="http://schemas.openxmlformats.org/officeDocument/2006/relationships/image"/><Relationship Id="rId35" Target="../media/image71.svg" Type="http://schemas.openxmlformats.org/officeDocument/2006/relationships/image"/><Relationship Id="rId36" Target="../media/image72.png" Type="http://schemas.openxmlformats.org/officeDocument/2006/relationships/image"/><Relationship Id="rId37" Target="../media/image73.svg" Type="http://schemas.openxmlformats.org/officeDocument/2006/relationships/image"/><Relationship Id="rId38" Target="../media/image74.png" Type="http://schemas.openxmlformats.org/officeDocument/2006/relationships/image"/><Relationship Id="rId39" Target="../media/image75.svg" Type="http://schemas.openxmlformats.org/officeDocument/2006/relationships/image"/><Relationship Id="rId4" Target="../media/image40.png" Type="http://schemas.openxmlformats.org/officeDocument/2006/relationships/image"/><Relationship Id="rId40" Target="../media/image76.png" Type="http://schemas.openxmlformats.org/officeDocument/2006/relationships/image"/><Relationship Id="rId41" Target="../media/image77.svg" Type="http://schemas.openxmlformats.org/officeDocument/2006/relationships/image"/><Relationship Id="rId42" Target="../media/image78.png" Type="http://schemas.openxmlformats.org/officeDocument/2006/relationships/image"/><Relationship Id="rId43" Target="../media/image79.svg" Type="http://schemas.openxmlformats.org/officeDocument/2006/relationships/image"/><Relationship Id="rId44" Target="../media/image80.png" Type="http://schemas.openxmlformats.org/officeDocument/2006/relationships/image"/><Relationship Id="rId45" Target="../media/image81.svg" Type="http://schemas.openxmlformats.org/officeDocument/2006/relationships/image"/><Relationship Id="rId46" Target="../media/image82.png" Type="http://schemas.openxmlformats.org/officeDocument/2006/relationships/image"/><Relationship Id="rId47" Target="../media/image83.svg" Type="http://schemas.openxmlformats.org/officeDocument/2006/relationships/image"/><Relationship Id="rId48" Target="../media/image84.png" Type="http://schemas.openxmlformats.org/officeDocument/2006/relationships/image"/><Relationship Id="rId49" Target="../media/image85.svg" Type="http://schemas.openxmlformats.org/officeDocument/2006/relationships/image"/><Relationship Id="rId5" Target="../media/image41.svg" Type="http://schemas.openxmlformats.org/officeDocument/2006/relationships/image"/><Relationship Id="rId50" Target="../media/image86.png" Type="http://schemas.openxmlformats.org/officeDocument/2006/relationships/image"/><Relationship Id="rId51" Target="../media/image87.svg" Type="http://schemas.openxmlformats.org/officeDocument/2006/relationships/image"/><Relationship Id="rId52" Target="../media/image88.png" Type="http://schemas.openxmlformats.org/officeDocument/2006/relationships/image"/><Relationship Id="rId53" Target="../media/image89.svg" Type="http://schemas.openxmlformats.org/officeDocument/2006/relationships/image"/><Relationship Id="rId54" Target="../media/image90.png" Type="http://schemas.openxmlformats.org/officeDocument/2006/relationships/image"/><Relationship Id="rId55" Target="../media/image91.svg" Type="http://schemas.openxmlformats.org/officeDocument/2006/relationships/image"/><Relationship Id="rId56" Target="../media/image92.png" Type="http://schemas.openxmlformats.org/officeDocument/2006/relationships/image"/><Relationship Id="rId57" Target="../media/image93.svg" Type="http://schemas.openxmlformats.org/officeDocument/2006/relationships/image"/><Relationship Id="rId58" Target="../media/image94.png" Type="http://schemas.openxmlformats.org/officeDocument/2006/relationships/image"/><Relationship Id="rId59" Target="../media/image95.svg" Type="http://schemas.openxmlformats.org/officeDocument/2006/relationships/image"/><Relationship Id="rId6" Target="../media/image42.png" Type="http://schemas.openxmlformats.org/officeDocument/2006/relationships/image"/><Relationship Id="rId60" Target="../media/image96.png" Type="http://schemas.openxmlformats.org/officeDocument/2006/relationships/image"/><Relationship Id="rId61" Target="../media/image97.svg" Type="http://schemas.openxmlformats.org/officeDocument/2006/relationships/image"/><Relationship Id="rId62" Target="../media/image98.png" Type="http://schemas.openxmlformats.org/officeDocument/2006/relationships/image"/><Relationship Id="rId63" Target="../media/image99.svg" Type="http://schemas.openxmlformats.org/officeDocument/2006/relationships/image"/><Relationship Id="rId64" Target="../media/image100.png" Type="http://schemas.openxmlformats.org/officeDocument/2006/relationships/image"/><Relationship Id="rId65" Target="../media/image101.svg" Type="http://schemas.openxmlformats.org/officeDocument/2006/relationships/image"/><Relationship Id="rId66" Target="../media/image102.png" Type="http://schemas.openxmlformats.org/officeDocument/2006/relationships/image"/><Relationship Id="rId67" Target="../media/image103.svg" Type="http://schemas.openxmlformats.org/officeDocument/2006/relationships/image"/><Relationship Id="rId68" Target="../media/image104.png" Type="http://schemas.openxmlformats.org/officeDocument/2006/relationships/image"/><Relationship Id="rId69" Target="../media/image105.svg" Type="http://schemas.openxmlformats.org/officeDocument/2006/relationships/image"/><Relationship Id="rId7" Target="../media/image43.svg" Type="http://schemas.openxmlformats.org/officeDocument/2006/relationships/image"/><Relationship Id="rId70" Target="../media/image106.png" Type="http://schemas.openxmlformats.org/officeDocument/2006/relationships/image"/><Relationship Id="rId71" Target="../media/image107.svg" Type="http://schemas.openxmlformats.org/officeDocument/2006/relationships/image"/><Relationship Id="rId72" Target="../media/image108.png" Type="http://schemas.openxmlformats.org/officeDocument/2006/relationships/image"/><Relationship Id="rId73" Target="../media/image109.svg" Type="http://schemas.openxmlformats.org/officeDocument/2006/relationships/image"/><Relationship Id="rId74" Target="../media/image110.png" Type="http://schemas.openxmlformats.org/officeDocument/2006/relationships/image"/><Relationship Id="rId75" Target="../media/image111.svg" Type="http://schemas.openxmlformats.org/officeDocument/2006/relationships/image"/><Relationship Id="rId76" Target="../media/image112.png" Type="http://schemas.openxmlformats.org/officeDocument/2006/relationships/image"/><Relationship Id="rId77" Target="../media/image113.svg" Type="http://schemas.openxmlformats.org/officeDocument/2006/relationships/image"/><Relationship Id="rId78" Target="../media/image114.png" Type="http://schemas.openxmlformats.org/officeDocument/2006/relationships/image"/><Relationship Id="rId79" Target="../media/image115.svg" Type="http://schemas.openxmlformats.org/officeDocument/2006/relationships/image"/><Relationship Id="rId8" Target="../media/image44.png" Type="http://schemas.openxmlformats.org/officeDocument/2006/relationships/image"/><Relationship Id="rId80" Target="../media/image116.png" Type="http://schemas.openxmlformats.org/officeDocument/2006/relationships/image"/><Relationship Id="rId81" Target="../media/image117.svg" Type="http://schemas.openxmlformats.org/officeDocument/2006/relationships/image"/><Relationship Id="rId82" Target="../media/image118.png" Type="http://schemas.openxmlformats.org/officeDocument/2006/relationships/image"/><Relationship Id="rId83" Target="../media/image119.svg" Type="http://schemas.openxmlformats.org/officeDocument/2006/relationships/image"/><Relationship Id="rId84" Target="../media/image120.png" Type="http://schemas.openxmlformats.org/officeDocument/2006/relationships/image"/><Relationship Id="rId85" Target="../media/image121.svg" Type="http://schemas.openxmlformats.org/officeDocument/2006/relationships/image"/><Relationship Id="rId86" Target="../media/image122.png" Type="http://schemas.openxmlformats.org/officeDocument/2006/relationships/image"/><Relationship Id="rId87" Target="../media/image123.svg" Type="http://schemas.openxmlformats.org/officeDocument/2006/relationships/image"/><Relationship Id="rId88" Target="../media/image124.png" Type="http://schemas.openxmlformats.org/officeDocument/2006/relationships/image"/><Relationship Id="rId89" Target="../media/image125.svg" Type="http://schemas.openxmlformats.org/officeDocument/2006/relationships/image"/><Relationship Id="rId9" Target="../media/image45.svg" Type="http://schemas.openxmlformats.org/officeDocument/2006/relationships/image"/><Relationship Id="rId90" Target="../media/image126.png" Type="http://schemas.openxmlformats.org/officeDocument/2006/relationships/image"/><Relationship Id="rId91" Target="../media/image127.svg" Type="http://schemas.openxmlformats.org/officeDocument/2006/relationships/image"/><Relationship Id="rId92" Target="../media/image128.png" Type="http://schemas.openxmlformats.org/officeDocument/2006/relationships/image"/><Relationship Id="rId93" Target="../media/image129.svg" Type="http://schemas.openxmlformats.org/officeDocument/2006/relationships/image"/><Relationship Id="rId94" Target="../media/image130.png" Type="http://schemas.openxmlformats.org/officeDocument/2006/relationships/image"/><Relationship Id="rId95" Target="../media/image131.svg" Type="http://schemas.openxmlformats.org/officeDocument/2006/relationships/image"/><Relationship Id="rId96" Target="../media/image132.png" Type="http://schemas.openxmlformats.org/officeDocument/2006/relationships/image"/><Relationship Id="rId97" Target="../media/image133.svg" Type="http://schemas.openxmlformats.org/officeDocument/2006/relationships/image"/><Relationship Id="rId98" Target="../media/image134.png" Type="http://schemas.openxmlformats.org/officeDocument/2006/relationships/image"/><Relationship Id="rId99" Target="../media/image135.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 Id="rId5" Target="../media/image7.png" Type="http://schemas.openxmlformats.org/officeDocument/2006/relationships/image"/><Relationship Id="rId6" Target="../media/image8.svg" Type="http://schemas.openxmlformats.org/officeDocument/2006/relationships/image"/><Relationship Id="rId7" Target="../media/image9.png" Type="http://schemas.openxmlformats.org/officeDocument/2006/relationships/image"/><Relationship Id="rId8" Target="../media/image10.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png" Type="http://schemas.openxmlformats.org/officeDocument/2006/relationships/image"/><Relationship Id="rId4" Target="../media/image13.svg" Type="http://schemas.openxmlformats.org/officeDocument/2006/relationships/image"/><Relationship Id="rId5" Target="../media/image14.png" Type="http://schemas.openxmlformats.org/officeDocument/2006/relationships/image"/><Relationship Id="rId6" Target="../media/image15.svg" Type="http://schemas.openxmlformats.org/officeDocument/2006/relationships/image"/><Relationship Id="rId7" Target="../media/image16.png" Type="http://schemas.openxmlformats.org/officeDocument/2006/relationships/image"/><Relationship Id="rId8" Target="../media/image17.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svg" Type="http://schemas.openxmlformats.org/officeDocument/2006/relationships/image"/><Relationship Id="rId4" Target="../media/image20.png" Type="http://schemas.openxmlformats.org/officeDocument/2006/relationships/image"/><Relationship Id="rId5" Target="../media/image21.svg" Type="http://schemas.openxmlformats.org/officeDocument/2006/relationships/image"/><Relationship Id="rId6" Target="../media/image22.png" Type="http://schemas.openxmlformats.org/officeDocument/2006/relationships/image"/><Relationship Id="rId7" Target="../media/image23.svg" Type="http://schemas.openxmlformats.org/officeDocument/2006/relationships/image"/><Relationship Id="rId8" Target="../media/image24.png" Type="http://schemas.openxmlformats.org/officeDocument/2006/relationships/image"/><Relationship Id="rId9" Target="../media/image25.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26.png" Type="http://schemas.openxmlformats.org/officeDocument/2006/relationships/image"/><Relationship Id="rId4" Target="../media/image27.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E2E7F4"/>
        </a:solidFill>
      </p:bgPr>
    </p:bg>
    <p:spTree>
      <p:nvGrpSpPr>
        <p:cNvPr id="1" name=""/>
        <p:cNvGrpSpPr/>
        <p:nvPr/>
      </p:nvGrpSpPr>
      <p:grpSpPr>
        <a:xfrm>
          <a:off x="0" y="0"/>
          <a:ext cx="0" cy="0"/>
          <a:chOff x="0" y="0"/>
          <a:chExt cx="0" cy="0"/>
        </a:xfrm>
      </p:grpSpPr>
      <p:grpSp>
        <p:nvGrpSpPr>
          <p:cNvPr name="Group 2" id="2"/>
          <p:cNvGrpSpPr/>
          <p:nvPr/>
        </p:nvGrpSpPr>
        <p:grpSpPr>
          <a:xfrm rot="0">
            <a:off x="14369131" y="7141515"/>
            <a:ext cx="1578921" cy="1578921"/>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0" y="2247119"/>
            <a:ext cx="10840407" cy="5420203"/>
          </a:xfrm>
          <a:custGeom>
            <a:avLst/>
            <a:gdLst/>
            <a:ahLst/>
            <a:cxnLst/>
            <a:rect r="r" b="b" t="t" l="l"/>
            <a:pathLst>
              <a:path h="5420203" w="10840407">
                <a:moveTo>
                  <a:pt x="0" y="0"/>
                </a:moveTo>
                <a:lnTo>
                  <a:pt x="10840407" y="0"/>
                </a:lnTo>
                <a:lnTo>
                  <a:pt x="10840407" y="5420204"/>
                </a:lnTo>
                <a:lnTo>
                  <a:pt x="0" y="5420204"/>
                </a:lnTo>
                <a:lnTo>
                  <a:pt x="0" y="0"/>
                </a:lnTo>
                <a:close/>
              </a:path>
            </a:pathLst>
          </a:custGeom>
          <a:blipFill>
            <a:blip r:embed="rId2"/>
            <a:stretch>
              <a:fillRect l="0" t="0" r="0" b="0"/>
            </a:stretch>
          </a:blipFill>
        </p:spPr>
      </p:sp>
      <p:grpSp>
        <p:nvGrpSpPr>
          <p:cNvPr name="Group 6" id="6"/>
          <p:cNvGrpSpPr/>
          <p:nvPr/>
        </p:nvGrpSpPr>
        <p:grpSpPr>
          <a:xfrm rot="0">
            <a:off x="12542642" y="1028700"/>
            <a:ext cx="753561" cy="753561"/>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9" id="9"/>
          <p:cNvSpPr/>
          <p:nvPr/>
        </p:nvSpPr>
        <p:spPr>
          <a:xfrm flipH="false" flipV="false" rot="-1898322">
            <a:off x="10327064" y="4152332"/>
            <a:ext cx="3552354" cy="3561257"/>
          </a:xfrm>
          <a:custGeom>
            <a:avLst/>
            <a:gdLst/>
            <a:ahLst/>
            <a:cxnLst/>
            <a:rect r="r" b="b" t="t" l="l"/>
            <a:pathLst>
              <a:path h="3561257" w="3552354">
                <a:moveTo>
                  <a:pt x="0" y="0"/>
                </a:moveTo>
                <a:lnTo>
                  <a:pt x="3552354" y="0"/>
                </a:lnTo>
                <a:lnTo>
                  <a:pt x="3552354" y="3561257"/>
                </a:lnTo>
                <a:lnTo>
                  <a:pt x="0" y="3561257"/>
                </a:lnTo>
                <a:lnTo>
                  <a:pt x="0" y="0"/>
                </a:lnTo>
                <a:close/>
              </a:path>
            </a:pathLst>
          </a:custGeom>
          <a:blipFill>
            <a:blip r:embed="rId3"/>
            <a:stretch>
              <a:fillRect l="0" t="0" r="0" b="0"/>
            </a:stretch>
          </a:blipFill>
        </p:spPr>
      </p:sp>
      <p:sp>
        <p:nvSpPr>
          <p:cNvPr name="TextBox 10" id="10"/>
          <p:cNvSpPr txBox="true"/>
          <p:nvPr/>
        </p:nvSpPr>
        <p:spPr>
          <a:xfrm rot="0">
            <a:off x="1762191" y="1731698"/>
            <a:ext cx="11857389" cy="4847353"/>
          </a:xfrm>
          <a:prstGeom prst="rect">
            <a:avLst/>
          </a:prstGeom>
        </p:spPr>
        <p:txBody>
          <a:bodyPr anchor="t" rtlCol="false" tIns="0" lIns="0" bIns="0" rIns="0">
            <a:spAutoFit/>
          </a:bodyPr>
          <a:lstStyle/>
          <a:p>
            <a:pPr algn="l">
              <a:lnSpc>
                <a:spcPts val="19456"/>
              </a:lnSpc>
              <a:spcBef>
                <a:spcPct val="0"/>
              </a:spcBef>
            </a:pPr>
            <a:r>
              <a:rPr lang="en-US" sz="13897" b="true">
                <a:solidFill>
                  <a:srgbClr val="000000"/>
                </a:solidFill>
                <a:latin typeface="Montserrat Bold"/>
                <a:ea typeface="Montserrat Bold"/>
                <a:cs typeface="Montserrat Bold"/>
                <a:sym typeface="Montserrat Bold"/>
              </a:rPr>
              <a:t>Technology Pitch Deck</a:t>
            </a:r>
          </a:p>
        </p:txBody>
      </p:sp>
      <p:sp>
        <p:nvSpPr>
          <p:cNvPr name="TextBox 11" id="11"/>
          <p:cNvSpPr txBox="true"/>
          <p:nvPr/>
        </p:nvSpPr>
        <p:spPr>
          <a:xfrm rot="0">
            <a:off x="1394131" y="8414544"/>
            <a:ext cx="7173539" cy="554635"/>
          </a:xfrm>
          <a:prstGeom prst="rect">
            <a:avLst/>
          </a:prstGeom>
        </p:spPr>
        <p:txBody>
          <a:bodyPr anchor="t" rtlCol="false" tIns="0" lIns="0" bIns="0" rIns="0">
            <a:spAutoFit/>
          </a:bodyPr>
          <a:lstStyle/>
          <a:p>
            <a:pPr algn="l">
              <a:lnSpc>
                <a:spcPts val="4632"/>
              </a:lnSpc>
              <a:spcBef>
                <a:spcPct val="0"/>
              </a:spcBef>
            </a:pPr>
            <a:r>
              <a:rPr lang="en-US" sz="3308">
                <a:solidFill>
                  <a:srgbClr val="000000"/>
                </a:solidFill>
                <a:latin typeface="Montserrat"/>
                <a:ea typeface="Montserrat"/>
                <a:cs typeface="Montserrat"/>
                <a:sym typeface="Montserrat"/>
              </a:rPr>
              <a:t>Presentated by Aaron Loeb</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1898322">
            <a:off x="14905080" y="-4731243"/>
            <a:ext cx="8700980" cy="8722787"/>
          </a:xfrm>
          <a:custGeom>
            <a:avLst/>
            <a:gdLst/>
            <a:ahLst/>
            <a:cxnLst/>
            <a:rect r="r" b="b" t="t" l="l"/>
            <a:pathLst>
              <a:path h="8722787" w="8700980">
                <a:moveTo>
                  <a:pt x="0" y="0"/>
                </a:moveTo>
                <a:lnTo>
                  <a:pt x="8700980" y="0"/>
                </a:lnTo>
                <a:lnTo>
                  <a:pt x="8700980" y="8722787"/>
                </a:lnTo>
                <a:lnTo>
                  <a:pt x="0" y="8722787"/>
                </a:lnTo>
                <a:lnTo>
                  <a:pt x="0" y="0"/>
                </a:lnTo>
                <a:close/>
              </a:path>
            </a:pathLst>
          </a:custGeom>
          <a:blipFill>
            <a:blip r:embed="rId2"/>
            <a:stretch>
              <a:fillRect l="0" t="0" r="0" b="0"/>
            </a:stretch>
          </a:blipFill>
        </p:spPr>
      </p:sp>
      <p:grpSp>
        <p:nvGrpSpPr>
          <p:cNvPr name="Group 3" id="3"/>
          <p:cNvGrpSpPr/>
          <p:nvPr/>
        </p:nvGrpSpPr>
        <p:grpSpPr>
          <a:xfrm rot="0">
            <a:off x="7176972" y="-1174265"/>
            <a:ext cx="9192806" cy="11746397"/>
            <a:chOff x="0" y="0"/>
            <a:chExt cx="2421151" cy="3093701"/>
          </a:xfrm>
        </p:grpSpPr>
        <p:sp>
          <p:nvSpPr>
            <p:cNvPr name="Freeform 4" id="4"/>
            <p:cNvSpPr/>
            <p:nvPr/>
          </p:nvSpPr>
          <p:spPr>
            <a:xfrm flipH="false" flipV="false" rot="0">
              <a:off x="0" y="0"/>
              <a:ext cx="2421151" cy="3093701"/>
            </a:xfrm>
            <a:custGeom>
              <a:avLst/>
              <a:gdLst/>
              <a:ahLst/>
              <a:cxnLst/>
              <a:rect r="r" b="b" t="t" l="l"/>
              <a:pathLst>
                <a:path h="3093701" w="2421151">
                  <a:moveTo>
                    <a:pt x="0" y="0"/>
                  </a:moveTo>
                  <a:lnTo>
                    <a:pt x="2421151" y="0"/>
                  </a:lnTo>
                  <a:lnTo>
                    <a:pt x="2421151" y="3093701"/>
                  </a:lnTo>
                  <a:lnTo>
                    <a:pt x="0" y="3093701"/>
                  </a:lnTo>
                  <a:close/>
                </a:path>
              </a:pathLst>
            </a:custGeom>
            <a:solidFill>
              <a:srgbClr val="FFFFFF"/>
            </a:solidFill>
          </p:spPr>
        </p:sp>
        <p:sp>
          <p:nvSpPr>
            <p:cNvPr name="TextBox 5" id="5"/>
            <p:cNvSpPr txBox="true"/>
            <p:nvPr/>
          </p:nvSpPr>
          <p:spPr>
            <a:xfrm>
              <a:off x="0" y="-47625"/>
              <a:ext cx="2421151" cy="3141326"/>
            </a:xfrm>
            <a:prstGeom prst="rect">
              <a:avLst/>
            </a:prstGeom>
          </p:spPr>
          <p:txBody>
            <a:bodyPr anchor="ctr" rtlCol="false" tIns="50800" lIns="50800" bIns="50800" rIns="50800"/>
            <a:lstStyle/>
            <a:p>
              <a:pPr algn="ctr">
                <a:lnSpc>
                  <a:spcPts val="3640"/>
                </a:lnSpc>
              </a:pPr>
            </a:p>
          </p:txBody>
        </p:sp>
      </p:grpSp>
      <p:sp>
        <p:nvSpPr>
          <p:cNvPr name="Freeform 6" id="6"/>
          <p:cNvSpPr/>
          <p:nvPr/>
        </p:nvSpPr>
        <p:spPr>
          <a:xfrm flipH="false" flipV="false" rot="1734526">
            <a:off x="-3257078" y="7773230"/>
            <a:ext cx="7347813" cy="7366228"/>
          </a:xfrm>
          <a:custGeom>
            <a:avLst/>
            <a:gdLst/>
            <a:ahLst/>
            <a:cxnLst/>
            <a:rect r="r" b="b" t="t" l="l"/>
            <a:pathLst>
              <a:path h="7366228" w="7347813">
                <a:moveTo>
                  <a:pt x="0" y="0"/>
                </a:moveTo>
                <a:lnTo>
                  <a:pt x="7347812" y="0"/>
                </a:lnTo>
                <a:lnTo>
                  <a:pt x="7347812" y="7366229"/>
                </a:lnTo>
                <a:lnTo>
                  <a:pt x="0" y="7366229"/>
                </a:lnTo>
                <a:lnTo>
                  <a:pt x="0" y="0"/>
                </a:lnTo>
                <a:close/>
              </a:path>
            </a:pathLst>
          </a:custGeom>
          <a:blipFill>
            <a:blip r:embed="rId2"/>
            <a:stretch>
              <a:fillRect l="0" t="0" r="0" b="0"/>
            </a:stretch>
          </a:blipFill>
        </p:spPr>
      </p:sp>
      <p:pic>
        <p:nvPicPr>
          <p:cNvPr name="Picture 7" id="7"/>
          <p:cNvPicPr>
            <a:picLocks noChangeAspect="true"/>
          </p:cNvPicPr>
          <p:nvPr/>
        </p:nvPicPr>
        <p:blipFill>
          <a:blip r:embed="rId3"/>
          <a:stretch>
            <a:fillRect/>
          </a:stretch>
        </p:blipFill>
        <p:spPr>
          <a:xfrm rot="0">
            <a:off x="6809559" y="499662"/>
            <a:ext cx="9986963" cy="9590885"/>
          </a:xfrm>
          <a:prstGeom prst="rect">
            <a:avLst/>
          </a:prstGeom>
        </p:spPr>
      </p:pic>
      <p:sp>
        <p:nvSpPr>
          <p:cNvPr name="TextBox 8" id="8"/>
          <p:cNvSpPr txBox="true"/>
          <p:nvPr/>
        </p:nvSpPr>
        <p:spPr>
          <a:xfrm rot="0">
            <a:off x="1249989" y="2274946"/>
            <a:ext cx="5926983" cy="916426"/>
          </a:xfrm>
          <a:prstGeom prst="rect">
            <a:avLst/>
          </a:prstGeom>
        </p:spPr>
        <p:txBody>
          <a:bodyPr anchor="t" rtlCol="false" tIns="0" lIns="0" bIns="0" rIns="0">
            <a:spAutoFit/>
          </a:bodyPr>
          <a:lstStyle/>
          <a:p>
            <a:pPr algn="l" marL="0" indent="0" lvl="0">
              <a:lnSpc>
                <a:spcPts val="7106"/>
              </a:lnSpc>
              <a:spcBef>
                <a:spcPct val="0"/>
              </a:spcBef>
            </a:pPr>
            <a:r>
              <a:rPr lang="en-US" b="true" sz="5921" strike="noStrike" u="none">
                <a:solidFill>
                  <a:srgbClr val="F4F6FC"/>
                </a:solidFill>
                <a:latin typeface="Roboto Bold"/>
                <a:ea typeface="Roboto Bold"/>
                <a:cs typeface="Roboto Bold"/>
                <a:sym typeface="Roboto Bold"/>
              </a:rPr>
              <a:t>Market analysis</a:t>
            </a:r>
          </a:p>
        </p:txBody>
      </p:sp>
      <p:sp>
        <p:nvSpPr>
          <p:cNvPr name="TextBox 9" id="9"/>
          <p:cNvSpPr txBox="true"/>
          <p:nvPr/>
        </p:nvSpPr>
        <p:spPr>
          <a:xfrm rot="0">
            <a:off x="1249989" y="3354571"/>
            <a:ext cx="5926983" cy="4030941"/>
          </a:xfrm>
          <a:prstGeom prst="rect">
            <a:avLst/>
          </a:prstGeom>
        </p:spPr>
        <p:txBody>
          <a:bodyPr anchor="t" rtlCol="false" tIns="0" lIns="0" bIns="0" rIns="0">
            <a:spAutoFit/>
          </a:bodyPr>
          <a:lstStyle/>
          <a:p>
            <a:pPr algn="l" marL="0" indent="0" lvl="0">
              <a:lnSpc>
                <a:spcPts val="2930"/>
              </a:lnSpc>
              <a:spcBef>
                <a:spcPct val="0"/>
              </a:spcBef>
            </a:pPr>
            <a:r>
              <a:rPr lang="en-US" sz="2093" strike="noStrike" u="none">
                <a:solidFill>
                  <a:srgbClr val="FFFFFF"/>
                </a:solidFill>
                <a:latin typeface="Montserrat"/>
                <a:ea typeface="Montserrat"/>
                <a:cs typeface="Montserrat"/>
                <a:sym typeface="Montserrat"/>
              </a:rPr>
              <a:t>Lorem ipsum dolor sit amet, consectetur adipiscing elit. Quisque facilisis tincidunt risus sit amet sagittis. Praesent tempus vitae felis maximus pretium. Mauris quam dui, scelerisque.</a:t>
            </a:r>
          </a:p>
          <a:p>
            <a:pPr algn="l" marL="0" indent="0" lvl="0">
              <a:lnSpc>
                <a:spcPts val="2930"/>
              </a:lnSpc>
              <a:spcBef>
                <a:spcPct val="0"/>
              </a:spcBef>
            </a:pPr>
          </a:p>
          <a:p>
            <a:pPr algn="l" marL="0" indent="0" lvl="0">
              <a:lnSpc>
                <a:spcPts val="2930"/>
              </a:lnSpc>
              <a:spcBef>
                <a:spcPct val="0"/>
              </a:spcBef>
            </a:pPr>
            <a:r>
              <a:rPr lang="en-US" sz="2093" strike="noStrike" u="none">
                <a:solidFill>
                  <a:srgbClr val="FFFFFF"/>
                </a:solidFill>
                <a:latin typeface="Montserrat"/>
                <a:ea typeface="Montserrat"/>
                <a:cs typeface="Montserrat"/>
                <a:sym typeface="Montserrat"/>
              </a:rPr>
              <a:t>Lorem ipsum dolor sit amet, consectetur adipiscing elit. Quisque facilisis tincidunt risus sit amet sagittis. Praesent tempus vitae felis maximus pretium. Mauris quam dui, scelerisque facilisis tincidunt.</a:t>
            </a:r>
          </a:p>
        </p:txBody>
      </p:sp>
    </p:spTree>
  </p:cSld>
  <p:clrMapOvr>
    <a:masterClrMapping/>
  </p:clrMapOvr>
  <p:transition spd="fast">
    <p:wipe dir="l"/>
  </p:transition>
</p:sld>
</file>

<file path=ppt/slides/slide1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1898322">
            <a:off x="14393785" y="-4549297"/>
            <a:ext cx="8700980" cy="8722787"/>
          </a:xfrm>
          <a:custGeom>
            <a:avLst/>
            <a:gdLst/>
            <a:ahLst/>
            <a:cxnLst/>
            <a:rect r="r" b="b" t="t" l="l"/>
            <a:pathLst>
              <a:path h="8722787" w="8700980">
                <a:moveTo>
                  <a:pt x="0" y="0"/>
                </a:moveTo>
                <a:lnTo>
                  <a:pt x="8700980" y="0"/>
                </a:lnTo>
                <a:lnTo>
                  <a:pt x="8700980" y="8722787"/>
                </a:lnTo>
                <a:lnTo>
                  <a:pt x="0" y="8722787"/>
                </a:lnTo>
                <a:lnTo>
                  <a:pt x="0" y="0"/>
                </a:lnTo>
                <a:close/>
              </a:path>
            </a:pathLst>
          </a:custGeom>
          <a:blipFill>
            <a:blip r:embed="rId2"/>
            <a:stretch>
              <a:fillRect l="0" t="0" r="0" b="0"/>
            </a:stretch>
          </a:blipFill>
        </p:spPr>
      </p:sp>
      <p:sp>
        <p:nvSpPr>
          <p:cNvPr name="Freeform 3" id="3"/>
          <p:cNvSpPr/>
          <p:nvPr/>
        </p:nvSpPr>
        <p:spPr>
          <a:xfrm flipH="false" flipV="false" rot="-1898322">
            <a:off x="-3087120" y="7441242"/>
            <a:ext cx="8700980" cy="8722787"/>
          </a:xfrm>
          <a:custGeom>
            <a:avLst/>
            <a:gdLst/>
            <a:ahLst/>
            <a:cxnLst/>
            <a:rect r="r" b="b" t="t" l="l"/>
            <a:pathLst>
              <a:path h="8722787" w="8700980">
                <a:moveTo>
                  <a:pt x="0" y="0"/>
                </a:moveTo>
                <a:lnTo>
                  <a:pt x="8700980" y="0"/>
                </a:lnTo>
                <a:lnTo>
                  <a:pt x="8700980" y="8722787"/>
                </a:lnTo>
                <a:lnTo>
                  <a:pt x="0" y="8722787"/>
                </a:lnTo>
                <a:lnTo>
                  <a:pt x="0" y="0"/>
                </a:lnTo>
                <a:close/>
              </a:path>
            </a:pathLst>
          </a:custGeom>
          <a:blipFill>
            <a:blip r:embed="rId2"/>
            <a:stretch>
              <a:fillRect l="0" t="0" r="0" b="0"/>
            </a:stretch>
          </a:blipFill>
        </p:spPr>
      </p:sp>
      <p:grpSp>
        <p:nvGrpSpPr>
          <p:cNvPr name="Group 4" id="4"/>
          <p:cNvGrpSpPr/>
          <p:nvPr/>
        </p:nvGrpSpPr>
        <p:grpSpPr>
          <a:xfrm rot="0">
            <a:off x="-1105323" y="2315742"/>
            <a:ext cx="20498646" cy="6400994"/>
            <a:chOff x="0" y="0"/>
            <a:chExt cx="5398820" cy="1685859"/>
          </a:xfrm>
        </p:grpSpPr>
        <p:sp>
          <p:nvSpPr>
            <p:cNvPr name="Freeform 5" id="5"/>
            <p:cNvSpPr/>
            <p:nvPr/>
          </p:nvSpPr>
          <p:spPr>
            <a:xfrm flipH="false" flipV="false" rot="0">
              <a:off x="0" y="0"/>
              <a:ext cx="5398820" cy="1685859"/>
            </a:xfrm>
            <a:custGeom>
              <a:avLst/>
              <a:gdLst/>
              <a:ahLst/>
              <a:cxnLst/>
              <a:rect r="r" b="b" t="t" l="l"/>
              <a:pathLst>
                <a:path h="1685859" w="5398820">
                  <a:moveTo>
                    <a:pt x="0" y="0"/>
                  </a:moveTo>
                  <a:lnTo>
                    <a:pt x="5398820" y="0"/>
                  </a:lnTo>
                  <a:lnTo>
                    <a:pt x="5398820" y="1685859"/>
                  </a:lnTo>
                  <a:lnTo>
                    <a:pt x="0" y="1685859"/>
                  </a:lnTo>
                  <a:close/>
                </a:path>
              </a:pathLst>
            </a:custGeom>
            <a:solidFill>
              <a:srgbClr val="FFFFFF"/>
            </a:solidFill>
          </p:spPr>
        </p:sp>
        <p:sp>
          <p:nvSpPr>
            <p:cNvPr name="TextBox 6" id="6"/>
            <p:cNvSpPr txBox="true"/>
            <p:nvPr/>
          </p:nvSpPr>
          <p:spPr>
            <a:xfrm>
              <a:off x="0" y="-47625"/>
              <a:ext cx="5398820" cy="1733484"/>
            </a:xfrm>
            <a:prstGeom prst="rect">
              <a:avLst/>
            </a:prstGeom>
          </p:spPr>
          <p:txBody>
            <a:bodyPr anchor="ctr" rtlCol="false" tIns="50800" lIns="50800" bIns="50800" rIns="50800"/>
            <a:lstStyle/>
            <a:p>
              <a:pPr algn="ctr">
                <a:lnSpc>
                  <a:spcPts val="3640"/>
                </a:lnSpc>
              </a:pPr>
            </a:p>
          </p:txBody>
        </p:sp>
      </p:grpSp>
      <p:grpSp>
        <p:nvGrpSpPr>
          <p:cNvPr name="Group 7" id="7"/>
          <p:cNvGrpSpPr/>
          <p:nvPr/>
        </p:nvGrpSpPr>
        <p:grpSpPr>
          <a:xfrm rot="0">
            <a:off x="2922338" y="6736524"/>
            <a:ext cx="3461793" cy="587791"/>
            <a:chOff x="0" y="0"/>
            <a:chExt cx="1066152" cy="181026"/>
          </a:xfrm>
        </p:grpSpPr>
        <p:sp>
          <p:nvSpPr>
            <p:cNvPr name="Freeform 8" id="8"/>
            <p:cNvSpPr/>
            <p:nvPr/>
          </p:nvSpPr>
          <p:spPr>
            <a:xfrm flipH="false" flipV="false" rot="0">
              <a:off x="0" y="0"/>
              <a:ext cx="1066152" cy="181026"/>
            </a:xfrm>
            <a:custGeom>
              <a:avLst/>
              <a:gdLst/>
              <a:ahLst/>
              <a:cxnLst/>
              <a:rect r="r" b="b" t="t" l="l"/>
              <a:pathLst>
                <a:path h="181026" w="1066152">
                  <a:moveTo>
                    <a:pt x="90513" y="0"/>
                  </a:moveTo>
                  <a:lnTo>
                    <a:pt x="975639" y="0"/>
                  </a:lnTo>
                  <a:cubicBezTo>
                    <a:pt x="999644" y="0"/>
                    <a:pt x="1022667" y="9536"/>
                    <a:pt x="1039641" y="26511"/>
                  </a:cubicBezTo>
                  <a:cubicBezTo>
                    <a:pt x="1056616" y="43485"/>
                    <a:pt x="1066152" y="66507"/>
                    <a:pt x="1066152" y="90513"/>
                  </a:cubicBezTo>
                  <a:lnTo>
                    <a:pt x="1066152" y="90513"/>
                  </a:lnTo>
                  <a:cubicBezTo>
                    <a:pt x="1066152" y="114518"/>
                    <a:pt x="1056616" y="137541"/>
                    <a:pt x="1039641" y="154515"/>
                  </a:cubicBezTo>
                  <a:cubicBezTo>
                    <a:pt x="1022667" y="171490"/>
                    <a:pt x="999644" y="181026"/>
                    <a:pt x="975639" y="181026"/>
                  </a:cubicBezTo>
                  <a:lnTo>
                    <a:pt x="90513" y="181026"/>
                  </a:lnTo>
                  <a:cubicBezTo>
                    <a:pt x="66507" y="181026"/>
                    <a:pt x="43485" y="171490"/>
                    <a:pt x="26511" y="154515"/>
                  </a:cubicBezTo>
                  <a:cubicBezTo>
                    <a:pt x="9536" y="137541"/>
                    <a:pt x="0" y="114518"/>
                    <a:pt x="0" y="90513"/>
                  </a:cubicBezTo>
                  <a:lnTo>
                    <a:pt x="0" y="90513"/>
                  </a:lnTo>
                  <a:cubicBezTo>
                    <a:pt x="0" y="66507"/>
                    <a:pt x="9536" y="43485"/>
                    <a:pt x="26511" y="26511"/>
                  </a:cubicBezTo>
                  <a:cubicBezTo>
                    <a:pt x="43485" y="9536"/>
                    <a:pt x="66507" y="0"/>
                    <a:pt x="90513" y="0"/>
                  </a:cubicBezTo>
                  <a:close/>
                </a:path>
              </a:pathLst>
            </a:custGeom>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a:ln cap="rnd">
              <a:noFill/>
              <a:prstDash val="solid"/>
              <a:round/>
            </a:ln>
          </p:spPr>
        </p:sp>
        <p:sp>
          <p:nvSpPr>
            <p:cNvPr name="TextBox 9" id="9"/>
            <p:cNvSpPr txBox="true"/>
            <p:nvPr/>
          </p:nvSpPr>
          <p:spPr>
            <a:xfrm>
              <a:off x="0" y="-47625"/>
              <a:ext cx="1066152" cy="228651"/>
            </a:xfrm>
            <a:prstGeom prst="rect">
              <a:avLst/>
            </a:prstGeom>
          </p:spPr>
          <p:txBody>
            <a:bodyPr anchor="ctr" rtlCol="false" tIns="0" lIns="0" bIns="0" rIns="0"/>
            <a:lstStyle/>
            <a:p>
              <a:pPr algn="ctr">
                <a:lnSpc>
                  <a:spcPts val="3220"/>
                </a:lnSpc>
              </a:pPr>
              <a:r>
                <a:rPr lang="en-US" b="true" sz="2300">
                  <a:solidFill>
                    <a:srgbClr val="FFFFFF"/>
                  </a:solidFill>
                  <a:latin typeface="Montserrat Bold"/>
                  <a:ea typeface="Montserrat Bold"/>
                  <a:cs typeface="Montserrat Bold"/>
                  <a:sym typeface="Montserrat Bold"/>
                </a:rPr>
                <a:t>Olivia Wilson</a:t>
              </a:r>
            </a:p>
          </p:txBody>
        </p:sp>
      </p:grpSp>
      <p:grpSp>
        <p:nvGrpSpPr>
          <p:cNvPr name="Group 10" id="10"/>
          <p:cNvGrpSpPr>
            <a:grpSpLocks noChangeAspect="true"/>
          </p:cNvGrpSpPr>
          <p:nvPr/>
        </p:nvGrpSpPr>
        <p:grpSpPr>
          <a:xfrm rot="0">
            <a:off x="3082485" y="3466186"/>
            <a:ext cx="3141499" cy="3141499"/>
            <a:chOff x="0" y="0"/>
            <a:chExt cx="14840029" cy="14840029"/>
          </a:xfrm>
        </p:grpSpPr>
        <p:sp>
          <p:nvSpPr>
            <p:cNvPr name="Freeform 11" id="11"/>
            <p:cNvSpPr/>
            <p:nvPr/>
          </p:nvSpPr>
          <p:spPr>
            <a:xfrm flipH="false" flipV="false" rot="0">
              <a:off x="-366471" y="-11891"/>
              <a:ext cx="15572971" cy="14863810"/>
            </a:xfrm>
            <a:custGeom>
              <a:avLst/>
              <a:gdLst/>
              <a:ahLst/>
              <a:cxnLst/>
              <a:rect r="r" b="b" t="t" l="l"/>
              <a:pathLst>
                <a:path h="14863810" w="15572971">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p:spPr>
        </p:sp>
        <p:sp>
          <p:nvSpPr>
            <p:cNvPr name="Freeform 12" id="12"/>
            <p:cNvSpPr/>
            <p:nvPr/>
          </p:nvSpPr>
          <p:spPr>
            <a:xfrm flipH="false" flipV="false" rot="0">
              <a:off x="-156193" y="188812"/>
              <a:ext cx="15152415" cy="14462405"/>
            </a:xfrm>
            <a:custGeom>
              <a:avLst/>
              <a:gdLst/>
              <a:ahLst/>
              <a:cxnLst/>
              <a:rect r="r" b="b" t="t" l="l"/>
              <a:pathLst>
                <a:path h="14462405" w="1515241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p:spPr>
        </p:sp>
        <p:sp>
          <p:nvSpPr>
            <p:cNvPr name="Freeform 13" id="13"/>
            <p:cNvSpPr/>
            <p:nvPr/>
          </p:nvSpPr>
          <p:spPr>
            <a:xfrm flipH="false" flipV="false" rot="0">
              <a:off x="223301" y="551024"/>
              <a:ext cx="14393427" cy="13737979"/>
            </a:xfrm>
            <a:custGeom>
              <a:avLst/>
              <a:gdLst/>
              <a:ahLst/>
              <a:cxnLst/>
              <a:rect r="r" b="b" t="t" l="l"/>
              <a:pathLst>
                <a:path h="13737979" w="14393427">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3"/>
              <a:stretch>
                <a:fillRect l="-18267" t="-32093" r="223" b="-45876"/>
              </a:stretch>
            </a:blipFill>
          </p:spPr>
        </p:sp>
      </p:grpSp>
      <p:grpSp>
        <p:nvGrpSpPr>
          <p:cNvPr name="Group 14" id="14"/>
          <p:cNvGrpSpPr/>
          <p:nvPr/>
        </p:nvGrpSpPr>
        <p:grpSpPr>
          <a:xfrm rot="0">
            <a:off x="7255076" y="6736524"/>
            <a:ext cx="3461793" cy="587791"/>
            <a:chOff x="0" y="0"/>
            <a:chExt cx="1066152" cy="181026"/>
          </a:xfrm>
        </p:grpSpPr>
        <p:sp>
          <p:nvSpPr>
            <p:cNvPr name="Freeform 15" id="15"/>
            <p:cNvSpPr/>
            <p:nvPr/>
          </p:nvSpPr>
          <p:spPr>
            <a:xfrm flipH="false" flipV="false" rot="0">
              <a:off x="0" y="0"/>
              <a:ext cx="1066152" cy="181026"/>
            </a:xfrm>
            <a:custGeom>
              <a:avLst/>
              <a:gdLst/>
              <a:ahLst/>
              <a:cxnLst/>
              <a:rect r="r" b="b" t="t" l="l"/>
              <a:pathLst>
                <a:path h="181026" w="1066152">
                  <a:moveTo>
                    <a:pt x="90513" y="0"/>
                  </a:moveTo>
                  <a:lnTo>
                    <a:pt x="975639" y="0"/>
                  </a:lnTo>
                  <a:cubicBezTo>
                    <a:pt x="999644" y="0"/>
                    <a:pt x="1022667" y="9536"/>
                    <a:pt x="1039641" y="26511"/>
                  </a:cubicBezTo>
                  <a:cubicBezTo>
                    <a:pt x="1056616" y="43485"/>
                    <a:pt x="1066152" y="66507"/>
                    <a:pt x="1066152" y="90513"/>
                  </a:cubicBezTo>
                  <a:lnTo>
                    <a:pt x="1066152" y="90513"/>
                  </a:lnTo>
                  <a:cubicBezTo>
                    <a:pt x="1066152" y="114518"/>
                    <a:pt x="1056616" y="137541"/>
                    <a:pt x="1039641" y="154515"/>
                  </a:cubicBezTo>
                  <a:cubicBezTo>
                    <a:pt x="1022667" y="171490"/>
                    <a:pt x="999644" y="181026"/>
                    <a:pt x="975639" y="181026"/>
                  </a:cubicBezTo>
                  <a:lnTo>
                    <a:pt x="90513" y="181026"/>
                  </a:lnTo>
                  <a:cubicBezTo>
                    <a:pt x="66507" y="181026"/>
                    <a:pt x="43485" y="171490"/>
                    <a:pt x="26511" y="154515"/>
                  </a:cubicBezTo>
                  <a:cubicBezTo>
                    <a:pt x="9536" y="137541"/>
                    <a:pt x="0" y="114518"/>
                    <a:pt x="0" y="90513"/>
                  </a:cubicBezTo>
                  <a:lnTo>
                    <a:pt x="0" y="90513"/>
                  </a:lnTo>
                  <a:cubicBezTo>
                    <a:pt x="0" y="66507"/>
                    <a:pt x="9536" y="43485"/>
                    <a:pt x="26511" y="26511"/>
                  </a:cubicBezTo>
                  <a:cubicBezTo>
                    <a:pt x="43485" y="9536"/>
                    <a:pt x="66507" y="0"/>
                    <a:pt x="90513" y="0"/>
                  </a:cubicBezTo>
                  <a:close/>
                </a:path>
              </a:pathLst>
            </a:custGeom>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a:ln cap="rnd">
              <a:noFill/>
              <a:prstDash val="solid"/>
              <a:round/>
            </a:ln>
          </p:spPr>
        </p:sp>
        <p:sp>
          <p:nvSpPr>
            <p:cNvPr name="TextBox 16" id="16"/>
            <p:cNvSpPr txBox="true"/>
            <p:nvPr/>
          </p:nvSpPr>
          <p:spPr>
            <a:xfrm>
              <a:off x="0" y="-47625"/>
              <a:ext cx="1066152" cy="228651"/>
            </a:xfrm>
            <a:prstGeom prst="rect">
              <a:avLst/>
            </a:prstGeom>
          </p:spPr>
          <p:txBody>
            <a:bodyPr anchor="ctr" rtlCol="false" tIns="0" lIns="0" bIns="0" rIns="0"/>
            <a:lstStyle/>
            <a:p>
              <a:pPr algn="ctr">
                <a:lnSpc>
                  <a:spcPts val="3220"/>
                </a:lnSpc>
              </a:pPr>
              <a:r>
                <a:rPr lang="en-US" b="true" sz="2300">
                  <a:solidFill>
                    <a:srgbClr val="FFFFFF"/>
                  </a:solidFill>
                  <a:latin typeface="Montserrat Bold"/>
                  <a:ea typeface="Montserrat Bold"/>
                  <a:cs typeface="Montserrat Bold"/>
                  <a:sym typeface="Montserrat Bold"/>
                </a:rPr>
                <a:t>Aaron Loeb</a:t>
              </a:r>
            </a:p>
          </p:txBody>
        </p:sp>
      </p:grpSp>
      <p:grpSp>
        <p:nvGrpSpPr>
          <p:cNvPr name="Group 17" id="17"/>
          <p:cNvGrpSpPr>
            <a:grpSpLocks noChangeAspect="true"/>
          </p:cNvGrpSpPr>
          <p:nvPr/>
        </p:nvGrpSpPr>
        <p:grpSpPr>
          <a:xfrm rot="0">
            <a:off x="7415223" y="3466186"/>
            <a:ext cx="3141499" cy="3141499"/>
            <a:chOff x="0" y="0"/>
            <a:chExt cx="14840029" cy="14840029"/>
          </a:xfrm>
        </p:grpSpPr>
        <p:sp>
          <p:nvSpPr>
            <p:cNvPr name="Freeform 18" id="18"/>
            <p:cNvSpPr/>
            <p:nvPr/>
          </p:nvSpPr>
          <p:spPr>
            <a:xfrm flipH="false" flipV="false" rot="0">
              <a:off x="-366471" y="-11891"/>
              <a:ext cx="15572971" cy="14863810"/>
            </a:xfrm>
            <a:custGeom>
              <a:avLst/>
              <a:gdLst/>
              <a:ahLst/>
              <a:cxnLst/>
              <a:rect r="r" b="b" t="t" l="l"/>
              <a:pathLst>
                <a:path h="14863810" w="15572971">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p:spPr>
        </p:sp>
        <p:sp>
          <p:nvSpPr>
            <p:cNvPr name="Freeform 19" id="19"/>
            <p:cNvSpPr/>
            <p:nvPr/>
          </p:nvSpPr>
          <p:spPr>
            <a:xfrm flipH="false" flipV="false" rot="0">
              <a:off x="-156193" y="188812"/>
              <a:ext cx="15152415" cy="14462405"/>
            </a:xfrm>
            <a:custGeom>
              <a:avLst/>
              <a:gdLst/>
              <a:ahLst/>
              <a:cxnLst/>
              <a:rect r="r" b="b" t="t" l="l"/>
              <a:pathLst>
                <a:path h="14462405" w="1515241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p:spPr>
        </p:sp>
        <p:sp>
          <p:nvSpPr>
            <p:cNvPr name="Freeform 20" id="20"/>
            <p:cNvSpPr/>
            <p:nvPr/>
          </p:nvSpPr>
          <p:spPr>
            <a:xfrm flipH="false" flipV="false" rot="0">
              <a:off x="223301" y="551024"/>
              <a:ext cx="14393427" cy="13737979"/>
            </a:xfrm>
            <a:custGeom>
              <a:avLst/>
              <a:gdLst/>
              <a:ahLst/>
              <a:cxnLst/>
              <a:rect r="r" b="b" t="t" l="l"/>
              <a:pathLst>
                <a:path h="13737979" w="14393427">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4"/>
              <a:stretch>
                <a:fillRect l="223" t="-24999" r="223" b="-24999"/>
              </a:stretch>
            </a:blipFill>
          </p:spPr>
        </p:sp>
      </p:grpSp>
      <p:grpSp>
        <p:nvGrpSpPr>
          <p:cNvPr name="Group 21" id="21"/>
          <p:cNvGrpSpPr/>
          <p:nvPr/>
        </p:nvGrpSpPr>
        <p:grpSpPr>
          <a:xfrm rot="0">
            <a:off x="11903869" y="6736524"/>
            <a:ext cx="3461793" cy="587791"/>
            <a:chOff x="0" y="0"/>
            <a:chExt cx="1066152" cy="181026"/>
          </a:xfrm>
        </p:grpSpPr>
        <p:sp>
          <p:nvSpPr>
            <p:cNvPr name="Freeform 22" id="22"/>
            <p:cNvSpPr/>
            <p:nvPr/>
          </p:nvSpPr>
          <p:spPr>
            <a:xfrm flipH="false" flipV="false" rot="0">
              <a:off x="0" y="0"/>
              <a:ext cx="1066152" cy="181026"/>
            </a:xfrm>
            <a:custGeom>
              <a:avLst/>
              <a:gdLst/>
              <a:ahLst/>
              <a:cxnLst/>
              <a:rect r="r" b="b" t="t" l="l"/>
              <a:pathLst>
                <a:path h="181026" w="1066152">
                  <a:moveTo>
                    <a:pt x="90513" y="0"/>
                  </a:moveTo>
                  <a:lnTo>
                    <a:pt x="975639" y="0"/>
                  </a:lnTo>
                  <a:cubicBezTo>
                    <a:pt x="999644" y="0"/>
                    <a:pt x="1022667" y="9536"/>
                    <a:pt x="1039641" y="26511"/>
                  </a:cubicBezTo>
                  <a:cubicBezTo>
                    <a:pt x="1056616" y="43485"/>
                    <a:pt x="1066152" y="66507"/>
                    <a:pt x="1066152" y="90513"/>
                  </a:cubicBezTo>
                  <a:lnTo>
                    <a:pt x="1066152" y="90513"/>
                  </a:lnTo>
                  <a:cubicBezTo>
                    <a:pt x="1066152" y="114518"/>
                    <a:pt x="1056616" y="137541"/>
                    <a:pt x="1039641" y="154515"/>
                  </a:cubicBezTo>
                  <a:cubicBezTo>
                    <a:pt x="1022667" y="171490"/>
                    <a:pt x="999644" y="181026"/>
                    <a:pt x="975639" y="181026"/>
                  </a:cubicBezTo>
                  <a:lnTo>
                    <a:pt x="90513" y="181026"/>
                  </a:lnTo>
                  <a:cubicBezTo>
                    <a:pt x="66507" y="181026"/>
                    <a:pt x="43485" y="171490"/>
                    <a:pt x="26511" y="154515"/>
                  </a:cubicBezTo>
                  <a:cubicBezTo>
                    <a:pt x="9536" y="137541"/>
                    <a:pt x="0" y="114518"/>
                    <a:pt x="0" y="90513"/>
                  </a:cubicBezTo>
                  <a:lnTo>
                    <a:pt x="0" y="90513"/>
                  </a:lnTo>
                  <a:cubicBezTo>
                    <a:pt x="0" y="66507"/>
                    <a:pt x="9536" y="43485"/>
                    <a:pt x="26511" y="26511"/>
                  </a:cubicBezTo>
                  <a:cubicBezTo>
                    <a:pt x="43485" y="9536"/>
                    <a:pt x="66507" y="0"/>
                    <a:pt x="90513" y="0"/>
                  </a:cubicBezTo>
                  <a:close/>
                </a:path>
              </a:pathLst>
            </a:custGeom>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a:ln cap="rnd">
              <a:noFill/>
              <a:prstDash val="solid"/>
              <a:round/>
            </a:ln>
          </p:spPr>
        </p:sp>
        <p:sp>
          <p:nvSpPr>
            <p:cNvPr name="TextBox 23" id="23"/>
            <p:cNvSpPr txBox="true"/>
            <p:nvPr/>
          </p:nvSpPr>
          <p:spPr>
            <a:xfrm>
              <a:off x="0" y="-47625"/>
              <a:ext cx="1066152" cy="228651"/>
            </a:xfrm>
            <a:prstGeom prst="rect">
              <a:avLst/>
            </a:prstGeom>
          </p:spPr>
          <p:txBody>
            <a:bodyPr anchor="ctr" rtlCol="false" tIns="0" lIns="0" bIns="0" rIns="0"/>
            <a:lstStyle/>
            <a:p>
              <a:pPr algn="ctr">
                <a:lnSpc>
                  <a:spcPts val="3220"/>
                </a:lnSpc>
              </a:pPr>
              <a:r>
                <a:rPr lang="en-US" b="true" sz="2300">
                  <a:solidFill>
                    <a:srgbClr val="FFFFFF"/>
                  </a:solidFill>
                  <a:latin typeface="Montserrat Bold"/>
                  <a:ea typeface="Montserrat Bold"/>
                  <a:cs typeface="Montserrat Bold"/>
                  <a:sym typeface="Montserrat Bold"/>
                </a:rPr>
                <a:t>Juliana Silva</a:t>
              </a:r>
            </a:p>
          </p:txBody>
        </p:sp>
      </p:grpSp>
      <p:grpSp>
        <p:nvGrpSpPr>
          <p:cNvPr name="Group 24" id="24"/>
          <p:cNvGrpSpPr>
            <a:grpSpLocks noChangeAspect="true"/>
          </p:cNvGrpSpPr>
          <p:nvPr/>
        </p:nvGrpSpPr>
        <p:grpSpPr>
          <a:xfrm rot="0">
            <a:off x="12064016" y="3466186"/>
            <a:ext cx="3141499" cy="3141499"/>
            <a:chOff x="0" y="0"/>
            <a:chExt cx="14840029" cy="14840029"/>
          </a:xfrm>
        </p:grpSpPr>
        <p:sp>
          <p:nvSpPr>
            <p:cNvPr name="Freeform 25" id="25"/>
            <p:cNvSpPr/>
            <p:nvPr/>
          </p:nvSpPr>
          <p:spPr>
            <a:xfrm flipH="false" flipV="false" rot="0">
              <a:off x="-366471" y="-11891"/>
              <a:ext cx="15572971" cy="14863810"/>
            </a:xfrm>
            <a:custGeom>
              <a:avLst/>
              <a:gdLst/>
              <a:ahLst/>
              <a:cxnLst/>
              <a:rect r="r" b="b" t="t" l="l"/>
              <a:pathLst>
                <a:path h="14863810" w="15572971">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p:spPr>
        </p:sp>
        <p:sp>
          <p:nvSpPr>
            <p:cNvPr name="Freeform 26" id="26"/>
            <p:cNvSpPr/>
            <p:nvPr/>
          </p:nvSpPr>
          <p:spPr>
            <a:xfrm flipH="false" flipV="false" rot="0">
              <a:off x="-156193" y="188812"/>
              <a:ext cx="15152415" cy="14462405"/>
            </a:xfrm>
            <a:custGeom>
              <a:avLst/>
              <a:gdLst/>
              <a:ahLst/>
              <a:cxnLst/>
              <a:rect r="r" b="b" t="t" l="l"/>
              <a:pathLst>
                <a:path h="14462405" w="1515241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p:spPr>
        </p:sp>
        <p:sp>
          <p:nvSpPr>
            <p:cNvPr name="Freeform 27" id="27"/>
            <p:cNvSpPr/>
            <p:nvPr/>
          </p:nvSpPr>
          <p:spPr>
            <a:xfrm flipH="false" flipV="false" rot="0">
              <a:off x="223301" y="551024"/>
              <a:ext cx="14393427" cy="13737979"/>
            </a:xfrm>
            <a:custGeom>
              <a:avLst/>
              <a:gdLst/>
              <a:ahLst/>
              <a:cxnLst/>
              <a:rect r="r" b="b" t="t" l="l"/>
              <a:pathLst>
                <a:path h="13737979" w="14393427">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5"/>
              <a:stretch>
                <a:fillRect l="-117171" t="-34886" r="-101084" b="-78099"/>
              </a:stretch>
            </a:blipFill>
          </p:spPr>
        </p:sp>
      </p:grpSp>
      <p:sp>
        <p:nvSpPr>
          <p:cNvPr name="TextBox 28" id="28"/>
          <p:cNvSpPr txBox="true"/>
          <p:nvPr/>
        </p:nvSpPr>
        <p:spPr>
          <a:xfrm rot="0">
            <a:off x="6470029" y="1019175"/>
            <a:ext cx="5433840" cy="1057275"/>
          </a:xfrm>
          <a:prstGeom prst="rect">
            <a:avLst/>
          </a:prstGeom>
        </p:spPr>
        <p:txBody>
          <a:bodyPr anchor="t" rtlCol="false" tIns="0" lIns="0" bIns="0" rIns="0">
            <a:spAutoFit/>
          </a:bodyPr>
          <a:lstStyle/>
          <a:p>
            <a:pPr algn="ctr" marL="0" indent="0" lvl="0">
              <a:lnSpc>
                <a:spcPts val="8299"/>
              </a:lnSpc>
              <a:spcBef>
                <a:spcPct val="0"/>
              </a:spcBef>
            </a:pPr>
            <a:r>
              <a:rPr lang="en-US" b="true" sz="6916" strike="noStrike" u="none">
                <a:solidFill>
                  <a:srgbClr val="F4F6FC"/>
                </a:solidFill>
                <a:latin typeface="Roboto Bold"/>
                <a:ea typeface="Roboto Bold"/>
                <a:cs typeface="Roboto Bold"/>
                <a:sym typeface="Roboto Bold"/>
              </a:rPr>
              <a:t>Our Team</a:t>
            </a:r>
          </a:p>
        </p:txBody>
      </p:sp>
      <p:sp>
        <p:nvSpPr>
          <p:cNvPr name="TextBox 29" id="29"/>
          <p:cNvSpPr txBox="true"/>
          <p:nvPr/>
        </p:nvSpPr>
        <p:spPr>
          <a:xfrm rot="0">
            <a:off x="3606287" y="7362942"/>
            <a:ext cx="2183460" cy="350192"/>
          </a:xfrm>
          <a:prstGeom prst="rect">
            <a:avLst/>
          </a:prstGeom>
        </p:spPr>
        <p:txBody>
          <a:bodyPr anchor="t" rtlCol="false" tIns="0" lIns="0" bIns="0" rIns="0">
            <a:spAutoFit/>
          </a:bodyPr>
          <a:lstStyle/>
          <a:p>
            <a:pPr algn="ctr">
              <a:lnSpc>
                <a:spcPts val="3081"/>
              </a:lnSpc>
            </a:pPr>
            <a:r>
              <a:rPr lang="en-US" sz="1781">
                <a:solidFill>
                  <a:srgbClr val="000000"/>
                </a:solidFill>
                <a:latin typeface="Montserrat"/>
                <a:ea typeface="Montserrat"/>
                <a:cs typeface="Montserrat"/>
                <a:sym typeface="Montserrat"/>
              </a:rPr>
              <a:t>CEO &amp; Founder</a:t>
            </a:r>
          </a:p>
        </p:txBody>
      </p:sp>
      <p:sp>
        <p:nvSpPr>
          <p:cNvPr name="TextBox 30" id="30"/>
          <p:cNvSpPr txBox="true"/>
          <p:nvPr/>
        </p:nvSpPr>
        <p:spPr>
          <a:xfrm rot="0">
            <a:off x="7939025" y="7362942"/>
            <a:ext cx="2183460" cy="350192"/>
          </a:xfrm>
          <a:prstGeom prst="rect">
            <a:avLst/>
          </a:prstGeom>
        </p:spPr>
        <p:txBody>
          <a:bodyPr anchor="t" rtlCol="false" tIns="0" lIns="0" bIns="0" rIns="0">
            <a:spAutoFit/>
          </a:bodyPr>
          <a:lstStyle/>
          <a:p>
            <a:pPr algn="ctr">
              <a:lnSpc>
                <a:spcPts val="3081"/>
              </a:lnSpc>
            </a:pPr>
            <a:r>
              <a:rPr lang="en-US" sz="1781">
                <a:solidFill>
                  <a:srgbClr val="000000"/>
                </a:solidFill>
                <a:latin typeface="Montserrat"/>
                <a:ea typeface="Montserrat"/>
                <a:cs typeface="Montserrat"/>
                <a:sym typeface="Montserrat"/>
              </a:rPr>
              <a:t>Project manager</a:t>
            </a:r>
          </a:p>
        </p:txBody>
      </p:sp>
      <p:sp>
        <p:nvSpPr>
          <p:cNvPr name="TextBox 31" id="31"/>
          <p:cNvSpPr txBox="true"/>
          <p:nvPr/>
        </p:nvSpPr>
        <p:spPr>
          <a:xfrm rot="0">
            <a:off x="12587818" y="7362942"/>
            <a:ext cx="2183460" cy="350192"/>
          </a:xfrm>
          <a:prstGeom prst="rect">
            <a:avLst/>
          </a:prstGeom>
        </p:spPr>
        <p:txBody>
          <a:bodyPr anchor="t" rtlCol="false" tIns="0" lIns="0" bIns="0" rIns="0">
            <a:spAutoFit/>
          </a:bodyPr>
          <a:lstStyle/>
          <a:p>
            <a:pPr algn="ctr">
              <a:lnSpc>
                <a:spcPts val="3081"/>
              </a:lnSpc>
            </a:pPr>
            <a:r>
              <a:rPr lang="en-US" sz="1781">
                <a:solidFill>
                  <a:srgbClr val="000000"/>
                </a:solidFill>
                <a:latin typeface="Montserrat"/>
                <a:ea typeface="Montserrat"/>
                <a:cs typeface="Montserrat"/>
                <a:sym typeface="Montserrat"/>
              </a:rPr>
              <a:t>IT Expert</a:t>
            </a:r>
          </a:p>
        </p:txBody>
      </p:sp>
    </p:spTree>
  </p:cSld>
  <p:clrMapOvr>
    <a:masterClrMapping/>
  </p:clrMapOvr>
  <p:transition spd="slow">
    <p:cover dir="l"/>
  </p:transition>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5361112" y="4229634"/>
            <a:ext cx="3908246" cy="709734"/>
          </a:xfrm>
          <a:prstGeom prst="rect">
            <a:avLst/>
          </a:prstGeom>
        </p:spPr>
        <p:txBody>
          <a:bodyPr anchor="t" rtlCol="false" tIns="0" lIns="0" bIns="0" rIns="0">
            <a:spAutoFit/>
          </a:bodyPr>
          <a:lstStyle/>
          <a:p>
            <a:pPr algn="l">
              <a:lnSpc>
                <a:spcPts val="5626"/>
              </a:lnSpc>
            </a:pPr>
            <a:r>
              <a:rPr lang="en-US" sz="4688" b="true">
                <a:solidFill>
                  <a:srgbClr val="000000"/>
                </a:solidFill>
                <a:latin typeface="Montserrat Bold"/>
                <a:ea typeface="Montserrat Bold"/>
                <a:cs typeface="Montserrat Bold"/>
                <a:sym typeface="Montserrat Bold"/>
              </a:rPr>
              <a:t>Contact Us</a:t>
            </a:r>
          </a:p>
        </p:txBody>
      </p:sp>
      <p:sp>
        <p:nvSpPr>
          <p:cNvPr name="TextBox 3" id="3"/>
          <p:cNvSpPr txBox="true"/>
          <p:nvPr/>
        </p:nvSpPr>
        <p:spPr>
          <a:xfrm rot="0">
            <a:off x="6039956" y="7249781"/>
            <a:ext cx="5038461" cy="381605"/>
          </a:xfrm>
          <a:prstGeom prst="rect">
            <a:avLst/>
          </a:prstGeom>
        </p:spPr>
        <p:txBody>
          <a:bodyPr anchor="t" rtlCol="false" tIns="0" lIns="0" bIns="0" rIns="0">
            <a:spAutoFit/>
          </a:bodyPr>
          <a:lstStyle/>
          <a:p>
            <a:pPr algn="l">
              <a:lnSpc>
                <a:spcPts val="3129"/>
              </a:lnSpc>
            </a:pPr>
            <a:r>
              <a:rPr lang="en-US" sz="2235">
                <a:solidFill>
                  <a:srgbClr val="000000"/>
                </a:solidFill>
                <a:latin typeface="Montserrat"/>
                <a:ea typeface="Montserrat"/>
                <a:cs typeface="Montserrat"/>
                <a:sym typeface="Montserrat"/>
              </a:rPr>
              <a:t>www.reallygreatsite.com</a:t>
            </a:r>
          </a:p>
        </p:txBody>
      </p:sp>
      <p:sp>
        <p:nvSpPr>
          <p:cNvPr name="TextBox 4" id="4"/>
          <p:cNvSpPr txBox="true"/>
          <p:nvPr/>
        </p:nvSpPr>
        <p:spPr>
          <a:xfrm rot="0">
            <a:off x="6039956" y="6699194"/>
            <a:ext cx="5038461" cy="381605"/>
          </a:xfrm>
          <a:prstGeom prst="rect">
            <a:avLst/>
          </a:prstGeom>
        </p:spPr>
        <p:txBody>
          <a:bodyPr anchor="t" rtlCol="false" tIns="0" lIns="0" bIns="0" rIns="0">
            <a:spAutoFit/>
          </a:bodyPr>
          <a:lstStyle/>
          <a:p>
            <a:pPr algn="l">
              <a:lnSpc>
                <a:spcPts val="3129"/>
              </a:lnSpc>
            </a:pPr>
            <a:r>
              <a:rPr lang="en-US" sz="2235">
                <a:solidFill>
                  <a:srgbClr val="000000"/>
                </a:solidFill>
                <a:latin typeface="Montserrat"/>
                <a:ea typeface="Montserrat"/>
                <a:cs typeface="Montserrat"/>
                <a:sym typeface="Montserrat"/>
              </a:rPr>
              <a:t>hello@reallygreatsite.com</a:t>
            </a:r>
          </a:p>
        </p:txBody>
      </p:sp>
      <p:sp>
        <p:nvSpPr>
          <p:cNvPr name="TextBox 5" id="5"/>
          <p:cNvSpPr txBox="true"/>
          <p:nvPr/>
        </p:nvSpPr>
        <p:spPr>
          <a:xfrm rot="0">
            <a:off x="6039956" y="6194179"/>
            <a:ext cx="2550558" cy="381605"/>
          </a:xfrm>
          <a:prstGeom prst="rect">
            <a:avLst/>
          </a:prstGeom>
        </p:spPr>
        <p:txBody>
          <a:bodyPr anchor="t" rtlCol="false" tIns="0" lIns="0" bIns="0" rIns="0">
            <a:spAutoFit/>
          </a:bodyPr>
          <a:lstStyle/>
          <a:p>
            <a:pPr algn="l">
              <a:lnSpc>
                <a:spcPts val="3129"/>
              </a:lnSpc>
            </a:pPr>
            <a:r>
              <a:rPr lang="en-US" sz="2235">
                <a:solidFill>
                  <a:srgbClr val="000000"/>
                </a:solidFill>
                <a:latin typeface="Montserrat"/>
                <a:ea typeface="Montserrat"/>
                <a:cs typeface="Montserrat"/>
                <a:sym typeface="Montserrat"/>
              </a:rPr>
              <a:t>+123-456-7890</a:t>
            </a:r>
          </a:p>
        </p:txBody>
      </p:sp>
      <p:sp>
        <p:nvSpPr>
          <p:cNvPr name="Freeform 6" id="6"/>
          <p:cNvSpPr/>
          <p:nvPr/>
        </p:nvSpPr>
        <p:spPr>
          <a:xfrm flipH="false" flipV="false" rot="0">
            <a:off x="5464109" y="6746819"/>
            <a:ext cx="414154" cy="414154"/>
          </a:xfrm>
          <a:custGeom>
            <a:avLst/>
            <a:gdLst/>
            <a:ahLst/>
            <a:cxnLst/>
            <a:rect r="r" b="b" t="t" l="l"/>
            <a:pathLst>
              <a:path h="414154" w="414154">
                <a:moveTo>
                  <a:pt x="0" y="0"/>
                </a:moveTo>
                <a:lnTo>
                  <a:pt x="414153" y="0"/>
                </a:lnTo>
                <a:lnTo>
                  <a:pt x="414153" y="414153"/>
                </a:lnTo>
                <a:lnTo>
                  <a:pt x="0" y="41415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5464109" y="7297406"/>
            <a:ext cx="413968" cy="414154"/>
          </a:xfrm>
          <a:custGeom>
            <a:avLst/>
            <a:gdLst/>
            <a:ahLst/>
            <a:cxnLst/>
            <a:rect r="r" b="b" t="t" l="l"/>
            <a:pathLst>
              <a:path h="414154" w="413968">
                <a:moveTo>
                  <a:pt x="0" y="0"/>
                </a:moveTo>
                <a:lnTo>
                  <a:pt x="413967" y="0"/>
                </a:lnTo>
                <a:lnTo>
                  <a:pt x="413967" y="414154"/>
                </a:lnTo>
                <a:lnTo>
                  <a:pt x="0" y="41415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5464109" y="6225141"/>
            <a:ext cx="414154" cy="414154"/>
          </a:xfrm>
          <a:custGeom>
            <a:avLst/>
            <a:gdLst/>
            <a:ahLst/>
            <a:cxnLst/>
            <a:rect r="r" b="b" t="t" l="l"/>
            <a:pathLst>
              <a:path h="414154" w="414154">
                <a:moveTo>
                  <a:pt x="0" y="0"/>
                </a:moveTo>
                <a:lnTo>
                  <a:pt x="414153" y="0"/>
                </a:lnTo>
                <a:lnTo>
                  <a:pt x="414153" y="414153"/>
                </a:lnTo>
                <a:lnTo>
                  <a:pt x="0" y="41415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9" id="9"/>
          <p:cNvSpPr txBox="true"/>
          <p:nvPr/>
        </p:nvSpPr>
        <p:spPr>
          <a:xfrm rot="0">
            <a:off x="5439688" y="5028299"/>
            <a:ext cx="2810012" cy="522535"/>
          </a:xfrm>
          <a:prstGeom prst="rect">
            <a:avLst/>
          </a:prstGeom>
        </p:spPr>
        <p:txBody>
          <a:bodyPr anchor="t" rtlCol="false" tIns="0" lIns="0" bIns="0" rIns="0">
            <a:spAutoFit/>
          </a:bodyPr>
          <a:lstStyle/>
          <a:p>
            <a:pPr algn="l" marL="0" indent="0" lvl="0">
              <a:lnSpc>
                <a:spcPts val="4128"/>
              </a:lnSpc>
              <a:spcBef>
                <a:spcPct val="0"/>
              </a:spcBef>
            </a:pPr>
            <a:r>
              <a:rPr lang="en-US" b="true" sz="3440" strike="noStrike" u="none">
                <a:solidFill>
                  <a:srgbClr val="000000"/>
                </a:solidFill>
                <a:latin typeface="Montserrat Bold"/>
                <a:ea typeface="Montserrat Bold"/>
                <a:cs typeface="Montserrat Bold"/>
                <a:sym typeface="Montserrat Bold"/>
              </a:rPr>
              <a:t>Aaron Loeb</a:t>
            </a:r>
          </a:p>
        </p:txBody>
      </p:sp>
      <p:sp>
        <p:nvSpPr>
          <p:cNvPr name="TextBox 10" id="10"/>
          <p:cNvSpPr txBox="true"/>
          <p:nvPr/>
        </p:nvSpPr>
        <p:spPr>
          <a:xfrm rot="0">
            <a:off x="5439688" y="5592140"/>
            <a:ext cx="3150826" cy="381605"/>
          </a:xfrm>
          <a:prstGeom prst="rect">
            <a:avLst/>
          </a:prstGeom>
        </p:spPr>
        <p:txBody>
          <a:bodyPr anchor="t" rtlCol="false" tIns="0" lIns="0" bIns="0" rIns="0">
            <a:spAutoFit/>
          </a:bodyPr>
          <a:lstStyle/>
          <a:p>
            <a:pPr algn="l" marL="0" indent="0" lvl="0">
              <a:lnSpc>
                <a:spcPts val="3129"/>
              </a:lnSpc>
              <a:spcBef>
                <a:spcPct val="0"/>
              </a:spcBef>
            </a:pPr>
            <a:r>
              <a:rPr lang="en-US" sz="2235" strike="noStrike" u="none">
                <a:solidFill>
                  <a:srgbClr val="000000"/>
                </a:solidFill>
                <a:latin typeface="Montserrat"/>
                <a:ea typeface="Montserrat"/>
                <a:cs typeface="Montserrat"/>
                <a:sym typeface="Montserrat"/>
              </a:rPr>
              <a:t>Project manager</a:t>
            </a:r>
          </a:p>
        </p:txBody>
      </p:sp>
      <p:sp>
        <p:nvSpPr>
          <p:cNvPr name="Freeform 11" id="11"/>
          <p:cNvSpPr/>
          <p:nvPr/>
        </p:nvSpPr>
        <p:spPr>
          <a:xfrm flipH="false" flipV="false" rot="-1898322">
            <a:off x="13299669" y="5075791"/>
            <a:ext cx="8700980" cy="8722787"/>
          </a:xfrm>
          <a:custGeom>
            <a:avLst/>
            <a:gdLst/>
            <a:ahLst/>
            <a:cxnLst/>
            <a:rect r="r" b="b" t="t" l="l"/>
            <a:pathLst>
              <a:path h="8722787" w="8700980">
                <a:moveTo>
                  <a:pt x="0" y="0"/>
                </a:moveTo>
                <a:lnTo>
                  <a:pt x="8700980" y="0"/>
                </a:lnTo>
                <a:lnTo>
                  <a:pt x="8700980" y="8722787"/>
                </a:lnTo>
                <a:lnTo>
                  <a:pt x="0" y="8722787"/>
                </a:lnTo>
                <a:lnTo>
                  <a:pt x="0" y="0"/>
                </a:lnTo>
                <a:close/>
              </a:path>
            </a:pathLst>
          </a:custGeom>
          <a:blipFill>
            <a:blip r:embed="rId8"/>
            <a:stretch>
              <a:fillRect l="0" t="0" r="0" b="0"/>
            </a:stretch>
          </a:blipFill>
        </p:spPr>
      </p:sp>
      <p:sp>
        <p:nvSpPr>
          <p:cNvPr name="Freeform 12" id="12"/>
          <p:cNvSpPr/>
          <p:nvPr/>
        </p:nvSpPr>
        <p:spPr>
          <a:xfrm flipH="false" flipV="false" rot="-1898322">
            <a:off x="-3784911" y="-3899454"/>
            <a:ext cx="8700980" cy="8722787"/>
          </a:xfrm>
          <a:custGeom>
            <a:avLst/>
            <a:gdLst/>
            <a:ahLst/>
            <a:cxnLst/>
            <a:rect r="r" b="b" t="t" l="l"/>
            <a:pathLst>
              <a:path h="8722787" w="8700980">
                <a:moveTo>
                  <a:pt x="0" y="0"/>
                </a:moveTo>
                <a:lnTo>
                  <a:pt x="8700980" y="0"/>
                </a:lnTo>
                <a:lnTo>
                  <a:pt x="8700980" y="8722787"/>
                </a:lnTo>
                <a:lnTo>
                  <a:pt x="0" y="8722787"/>
                </a:lnTo>
                <a:lnTo>
                  <a:pt x="0" y="0"/>
                </a:lnTo>
                <a:close/>
              </a:path>
            </a:pathLst>
          </a:custGeom>
          <a:blipFill>
            <a:blip r:embed="rId8"/>
            <a:stretch>
              <a:fillRect l="0" t="0" r="0" b="0"/>
            </a:stretch>
          </a:blipFill>
        </p:spPr>
      </p:sp>
      <p:sp>
        <p:nvSpPr>
          <p:cNvPr name="TextBox 13" id="13"/>
          <p:cNvSpPr txBox="true"/>
          <p:nvPr/>
        </p:nvSpPr>
        <p:spPr>
          <a:xfrm rot="0">
            <a:off x="5361112" y="2575440"/>
            <a:ext cx="8460437" cy="1577994"/>
          </a:xfrm>
          <a:prstGeom prst="rect">
            <a:avLst/>
          </a:prstGeom>
        </p:spPr>
        <p:txBody>
          <a:bodyPr anchor="t" rtlCol="false" tIns="0" lIns="0" bIns="0" rIns="0">
            <a:spAutoFit/>
          </a:bodyPr>
          <a:lstStyle/>
          <a:p>
            <a:pPr algn="l">
              <a:lnSpc>
                <a:spcPts val="12508"/>
              </a:lnSpc>
            </a:pPr>
            <a:r>
              <a:rPr lang="en-US" sz="10424" b="true">
                <a:solidFill>
                  <a:srgbClr val="000000"/>
                </a:solidFill>
                <a:latin typeface="Montserrat Bold"/>
                <a:ea typeface="Montserrat Bold"/>
                <a:cs typeface="Montserrat Bold"/>
                <a:sym typeface="Montserrat Bold"/>
              </a:rPr>
              <a:t>Thank you</a:t>
            </a:r>
          </a:p>
        </p:txBody>
      </p:sp>
    </p:spTree>
  </p:cSld>
  <p:clrMapOvr>
    <a:masterClrMapping/>
  </p:clrMapOvr>
  <p:transition spd="slow">
    <p:push dir="l"/>
  </p:transition>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318446" y="2491321"/>
            <a:ext cx="1001320" cy="1001320"/>
          </a:xfrm>
          <a:custGeom>
            <a:avLst/>
            <a:gdLst/>
            <a:ahLst/>
            <a:cxnLst/>
            <a:rect r="r" b="b" t="t" l="l"/>
            <a:pathLst>
              <a:path h="1001320" w="1001320">
                <a:moveTo>
                  <a:pt x="0" y="0"/>
                </a:moveTo>
                <a:lnTo>
                  <a:pt x="1001320" y="0"/>
                </a:lnTo>
                <a:lnTo>
                  <a:pt x="1001320" y="1001320"/>
                </a:lnTo>
                <a:lnTo>
                  <a:pt x="0" y="100132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4549686" y="2584636"/>
            <a:ext cx="824724" cy="1001320"/>
          </a:xfrm>
          <a:custGeom>
            <a:avLst/>
            <a:gdLst/>
            <a:ahLst/>
            <a:cxnLst/>
            <a:rect r="r" b="b" t="t" l="l"/>
            <a:pathLst>
              <a:path h="1001320" w="824724">
                <a:moveTo>
                  <a:pt x="0" y="0"/>
                </a:moveTo>
                <a:lnTo>
                  <a:pt x="824724" y="0"/>
                </a:lnTo>
                <a:lnTo>
                  <a:pt x="824724" y="1001320"/>
                </a:lnTo>
                <a:lnTo>
                  <a:pt x="0" y="100132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0031453" y="2626180"/>
            <a:ext cx="954316" cy="836328"/>
          </a:xfrm>
          <a:custGeom>
            <a:avLst/>
            <a:gdLst/>
            <a:ahLst/>
            <a:cxnLst/>
            <a:rect r="r" b="b" t="t" l="l"/>
            <a:pathLst>
              <a:path h="836328" w="954316">
                <a:moveTo>
                  <a:pt x="0" y="0"/>
                </a:moveTo>
                <a:lnTo>
                  <a:pt x="954316" y="0"/>
                </a:lnTo>
                <a:lnTo>
                  <a:pt x="954316" y="836328"/>
                </a:lnTo>
                <a:lnTo>
                  <a:pt x="0" y="83632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3457739" y="3731893"/>
            <a:ext cx="727909" cy="885730"/>
          </a:xfrm>
          <a:custGeom>
            <a:avLst/>
            <a:gdLst/>
            <a:ahLst/>
            <a:cxnLst/>
            <a:rect r="r" b="b" t="t" l="l"/>
            <a:pathLst>
              <a:path h="885730" w="727909">
                <a:moveTo>
                  <a:pt x="0" y="0"/>
                </a:moveTo>
                <a:lnTo>
                  <a:pt x="727909" y="0"/>
                </a:lnTo>
                <a:lnTo>
                  <a:pt x="727909" y="885730"/>
                </a:lnTo>
                <a:lnTo>
                  <a:pt x="0" y="88573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3457739" y="2644750"/>
            <a:ext cx="688946" cy="746825"/>
          </a:xfrm>
          <a:custGeom>
            <a:avLst/>
            <a:gdLst/>
            <a:ahLst/>
            <a:cxnLst/>
            <a:rect r="r" b="b" t="t" l="l"/>
            <a:pathLst>
              <a:path h="746825" w="688946">
                <a:moveTo>
                  <a:pt x="0" y="0"/>
                </a:moveTo>
                <a:lnTo>
                  <a:pt x="688946" y="0"/>
                </a:lnTo>
                <a:lnTo>
                  <a:pt x="688946" y="746825"/>
                </a:lnTo>
                <a:lnTo>
                  <a:pt x="0" y="746825"/>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7" id="7"/>
          <p:cNvSpPr/>
          <p:nvPr/>
        </p:nvSpPr>
        <p:spPr>
          <a:xfrm flipH="false" flipV="false" rot="0">
            <a:off x="5968731" y="3738103"/>
            <a:ext cx="717984" cy="756496"/>
          </a:xfrm>
          <a:custGeom>
            <a:avLst/>
            <a:gdLst/>
            <a:ahLst/>
            <a:cxnLst/>
            <a:rect r="r" b="b" t="t" l="l"/>
            <a:pathLst>
              <a:path h="756496" w="717984">
                <a:moveTo>
                  <a:pt x="0" y="0"/>
                </a:moveTo>
                <a:lnTo>
                  <a:pt x="717984" y="0"/>
                </a:lnTo>
                <a:lnTo>
                  <a:pt x="717984" y="756496"/>
                </a:lnTo>
                <a:lnTo>
                  <a:pt x="0" y="756496"/>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8" id="8"/>
          <p:cNvSpPr/>
          <p:nvPr/>
        </p:nvSpPr>
        <p:spPr>
          <a:xfrm flipH="false" flipV="false" rot="0">
            <a:off x="8754020" y="3731893"/>
            <a:ext cx="843179" cy="843179"/>
          </a:xfrm>
          <a:custGeom>
            <a:avLst/>
            <a:gdLst/>
            <a:ahLst/>
            <a:cxnLst/>
            <a:rect r="r" b="b" t="t" l="l"/>
            <a:pathLst>
              <a:path h="843179" w="843179">
                <a:moveTo>
                  <a:pt x="0" y="0"/>
                </a:moveTo>
                <a:lnTo>
                  <a:pt x="843179" y="0"/>
                </a:lnTo>
                <a:lnTo>
                  <a:pt x="843179" y="843179"/>
                </a:lnTo>
                <a:lnTo>
                  <a:pt x="0" y="843179"/>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9" id="9"/>
          <p:cNvSpPr/>
          <p:nvPr/>
        </p:nvSpPr>
        <p:spPr>
          <a:xfrm flipH="false" flipV="false" rot="0">
            <a:off x="4685463" y="3889026"/>
            <a:ext cx="668554" cy="756496"/>
          </a:xfrm>
          <a:custGeom>
            <a:avLst/>
            <a:gdLst/>
            <a:ahLst/>
            <a:cxnLst/>
            <a:rect r="r" b="b" t="t" l="l"/>
            <a:pathLst>
              <a:path h="756496" w="668554">
                <a:moveTo>
                  <a:pt x="0" y="0"/>
                </a:moveTo>
                <a:lnTo>
                  <a:pt x="668554" y="0"/>
                </a:lnTo>
                <a:lnTo>
                  <a:pt x="668554" y="756496"/>
                </a:lnTo>
                <a:lnTo>
                  <a:pt x="0" y="756496"/>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0" id="10"/>
          <p:cNvSpPr/>
          <p:nvPr/>
        </p:nvSpPr>
        <p:spPr>
          <a:xfrm flipH="false" flipV="false" rot="0">
            <a:off x="11480682" y="2573817"/>
            <a:ext cx="763030" cy="774293"/>
          </a:xfrm>
          <a:custGeom>
            <a:avLst/>
            <a:gdLst/>
            <a:ahLst/>
            <a:cxnLst/>
            <a:rect r="r" b="b" t="t" l="l"/>
            <a:pathLst>
              <a:path h="774293" w="763030">
                <a:moveTo>
                  <a:pt x="0" y="0"/>
                </a:moveTo>
                <a:lnTo>
                  <a:pt x="763030" y="0"/>
                </a:lnTo>
                <a:lnTo>
                  <a:pt x="763030" y="774293"/>
                </a:lnTo>
                <a:lnTo>
                  <a:pt x="0" y="774293"/>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Freeform 11" id="11"/>
          <p:cNvSpPr/>
          <p:nvPr/>
        </p:nvSpPr>
        <p:spPr>
          <a:xfrm flipH="false" flipV="false" rot="0">
            <a:off x="11443275" y="3657630"/>
            <a:ext cx="800437" cy="721849"/>
          </a:xfrm>
          <a:custGeom>
            <a:avLst/>
            <a:gdLst/>
            <a:ahLst/>
            <a:cxnLst/>
            <a:rect r="r" b="b" t="t" l="l"/>
            <a:pathLst>
              <a:path h="721849" w="800437">
                <a:moveTo>
                  <a:pt x="0" y="0"/>
                </a:moveTo>
                <a:lnTo>
                  <a:pt x="800437" y="0"/>
                </a:lnTo>
                <a:lnTo>
                  <a:pt x="800437" y="721849"/>
                </a:lnTo>
                <a:lnTo>
                  <a:pt x="0" y="721849"/>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sp>
        <p:nvSpPr>
          <p:cNvPr name="Freeform 12" id="12"/>
          <p:cNvSpPr/>
          <p:nvPr/>
        </p:nvSpPr>
        <p:spPr>
          <a:xfrm flipH="false" flipV="false" rot="0">
            <a:off x="10031453" y="3615079"/>
            <a:ext cx="1008689" cy="806951"/>
          </a:xfrm>
          <a:custGeom>
            <a:avLst/>
            <a:gdLst/>
            <a:ahLst/>
            <a:cxnLst/>
            <a:rect r="r" b="b" t="t" l="l"/>
            <a:pathLst>
              <a:path h="806951" w="1008689">
                <a:moveTo>
                  <a:pt x="0" y="0"/>
                </a:moveTo>
                <a:lnTo>
                  <a:pt x="1008688" y="0"/>
                </a:lnTo>
                <a:lnTo>
                  <a:pt x="1008688" y="806951"/>
                </a:lnTo>
                <a:lnTo>
                  <a:pt x="0" y="806951"/>
                </a:lnTo>
                <a:lnTo>
                  <a:pt x="0" y="0"/>
                </a:lnTo>
                <a:close/>
              </a:path>
            </a:pathLst>
          </a:custGeom>
          <a:blipFill>
            <a:blip r:embed="rId22">
              <a:extLst>
                <a:ext uri="{96DAC541-7B7A-43D3-8B79-37D633B846F1}">
                  <asvg:svgBlip xmlns:asvg="http://schemas.microsoft.com/office/drawing/2016/SVG/main" r:embed="rId23"/>
                </a:ext>
              </a:extLst>
            </a:blip>
            <a:stretch>
              <a:fillRect l="0" t="0" r="0" b="0"/>
            </a:stretch>
          </a:blipFill>
        </p:spPr>
      </p:sp>
      <p:sp>
        <p:nvSpPr>
          <p:cNvPr name="Freeform 13" id="13"/>
          <p:cNvSpPr/>
          <p:nvPr/>
        </p:nvSpPr>
        <p:spPr>
          <a:xfrm flipH="false" flipV="false" rot="0">
            <a:off x="8722071" y="2573817"/>
            <a:ext cx="814364" cy="888691"/>
          </a:xfrm>
          <a:custGeom>
            <a:avLst/>
            <a:gdLst/>
            <a:ahLst/>
            <a:cxnLst/>
            <a:rect r="r" b="b" t="t" l="l"/>
            <a:pathLst>
              <a:path h="888691" w="814364">
                <a:moveTo>
                  <a:pt x="0" y="0"/>
                </a:moveTo>
                <a:lnTo>
                  <a:pt x="814364" y="0"/>
                </a:lnTo>
                <a:lnTo>
                  <a:pt x="814364" y="888691"/>
                </a:lnTo>
                <a:lnTo>
                  <a:pt x="0" y="888691"/>
                </a:lnTo>
                <a:lnTo>
                  <a:pt x="0" y="0"/>
                </a:lnTo>
                <a:close/>
              </a:path>
            </a:pathLst>
          </a:custGeom>
          <a:blipFill>
            <a:blip r:embed="rId24">
              <a:extLst>
                <a:ext uri="{96DAC541-7B7A-43D3-8B79-37D633B846F1}">
                  <asvg:svgBlip xmlns:asvg="http://schemas.microsoft.com/office/drawing/2016/SVG/main" r:embed="rId25"/>
                </a:ext>
              </a:extLst>
            </a:blip>
            <a:stretch>
              <a:fillRect l="0" t="0" r="0" b="0"/>
            </a:stretch>
          </a:blipFill>
        </p:spPr>
      </p:sp>
      <p:sp>
        <p:nvSpPr>
          <p:cNvPr name="Freeform 14" id="14"/>
          <p:cNvSpPr/>
          <p:nvPr/>
        </p:nvSpPr>
        <p:spPr>
          <a:xfrm flipH="false" flipV="false" rot="0">
            <a:off x="7375552" y="3615079"/>
            <a:ext cx="944214" cy="1002544"/>
          </a:xfrm>
          <a:custGeom>
            <a:avLst/>
            <a:gdLst/>
            <a:ahLst/>
            <a:cxnLst/>
            <a:rect r="r" b="b" t="t" l="l"/>
            <a:pathLst>
              <a:path h="1002544" w="944214">
                <a:moveTo>
                  <a:pt x="0" y="0"/>
                </a:moveTo>
                <a:lnTo>
                  <a:pt x="944214" y="0"/>
                </a:lnTo>
                <a:lnTo>
                  <a:pt x="944214" y="1002544"/>
                </a:lnTo>
                <a:lnTo>
                  <a:pt x="0" y="1002544"/>
                </a:lnTo>
                <a:lnTo>
                  <a:pt x="0" y="0"/>
                </a:lnTo>
                <a:close/>
              </a:path>
            </a:pathLst>
          </a:custGeom>
          <a:blipFill>
            <a:blip r:embed="rId26">
              <a:extLst>
                <a:ext uri="{96DAC541-7B7A-43D3-8B79-37D633B846F1}">
                  <asvg:svgBlip xmlns:asvg="http://schemas.microsoft.com/office/drawing/2016/SVG/main" r:embed="rId27"/>
                </a:ext>
              </a:extLst>
            </a:blip>
            <a:stretch>
              <a:fillRect l="0" t="0" r="0" b="0"/>
            </a:stretch>
          </a:blipFill>
        </p:spPr>
      </p:sp>
      <p:sp>
        <p:nvSpPr>
          <p:cNvPr name="Freeform 15" id="15"/>
          <p:cNvSpPr/>
          <p:nvPr/>
        </p:nvSpPr>
        <p:spPr>
          <a:xfrm flipH="false" flipV="false" rot="0">
            <a:off x="5968731" y="2572593"/>
            <a:ext cx="752819" cy="1002544"/>
          </a:xfrm>
          <a:custGeom>
            <a:avLst/>
            <a:gdLst/>
            <a:ahLst/>
            <a:cxnLst/>
            <a:rect r="r" b="b" t="t" l="l"/>
            <a:pathLst>
              <a:path h="1002544" w="752819">
                <a:moveTo>
                  <a:pt x="0" y="0"/>
                </a:moveTo>
                <a:lnTo>
                  <a:pt x="752819" y="0"/>
                </a:lnTo>
                <a:lnTo>
                  <a:pt x="752819" y="1002544"/>
                </a:lnTo>
                <a:lnTo>
                  <a:pt x="0" y="1002544"/>
                </a:lnTo>
                <a:lnTo>
                  <a:pt x="0" y="0"/>
                </a:lnTo>
                <a:close/>
              </a:path>
            </a:pathLst>
          </a:custGeom>
          <a:blipFill>
            <a:blip r:embed="rId28">
              <a:extLst>
                <a:ext uri="{96DAC541-7B7A-43D3-8B79-37D633B846F1}">
                  <asvg:svgBlip xmlns:asvg="http://schemas.microsoft.com/office/drawing/2016/SVG/main" r:embed="rId29"/>
                </a:ext>
              </a:extLst>
            </a:blip>
            <a:stretch>
              <a:fillRect l="0" t="0" r="0" b="0"/>
            </a:stretch>
          </a:blipFill>
        </p:spPr>
      </p:sp>
      <p:sp>
        <p:nvSpPr>
          <p:cNvPr name="Freeform 16" id="16"/>
          <p:cNvSpPr/>
          <p:nvPr/>
        </p:nvSpPr>
        <p:spPr>
          <a:xfrm flipH="false" flipV="false" rot="0">
            <a:off x="3444530" y="8484482"/>
            <a:ext cx="538179" cy="685182"/>
          </a:xfrm>
          <a:custGeom>
            <a:avLst/>
            <a:gdLst/>
            <a:ahLst/>
            <a:cxnLst/>
            <a:rect r="r" b="b" t="t" l="l"/>
            <a:pathLst>
              <a:path h="685182" w="538179">
                <a:moveTo>
                  <a:pt x="0" y="0"/>
                </a:moveTo>
                <a:lnTo>
                  <a:pt x="538179" y="0"/>
                </a:lnTo>
                <a:lnTo>
                  <a:pt x="538179" y="685182"/>
                </a:lnTo>
                <a:lnTo>
                  <a:pt x="0" y="685182"/>
                </a:lnTo>
                <a:lnTo>
                  <a:pt x="0" y="0"/>
                </a:lnTo>
                <a:close/>
              </a:path>
            </a:pathLst>
          </a:custGeom>
          <a:blipFill>
            <a:blip r:embed="rId30">
              <a:extLst>
                <a:ext uri="{96DAC541-7B7A-43D3-8B79-37D633B846F1}">
                  <asvg:svgBlip xmlns:asvg="http://schemas.microsoft.com/office/drawing/2016/SVG/main" r:embed="rId31"/>
                </a:ext>
              </a:extLst>
            </a:blip>
            <a:stretch>
              <a:fillRect l="0" t="0" r="0" b="0"/>
            </a:stretch>
          </a:blipFill>
        </p:spPr>
      </p:sp>
      <p:sp>
        <p:nvSpPr>
          <p:cNvPr name="Freeform 17" id="17"/>
          <p:cNvSpPr/>
          <p:nvPr/>
        </p:nvSpPr>
        <p:spPr>
          <a:xfrm flipH="false" flipV="false" rot="0">
            <a:off x="4699737" y="8468961"/>
            <a:ext cx="777545" cy="757753"/>
          </a:xfrm>
          <a:custGeom>
            <a:avLst/>
            <a:gdLst/>
            <a:ahLst/>
            <a:cxnLst/>
            <a:rect r="r" b="b" t="t" l="l"/>
            <a:pathLst>
              <a:path h="757753" w="777545">
                <a:moveTo>
                  <a:pt x="0" y="0"/>
                </a:moveTo>
                <a:lnTo>
                  <a:pt x="777545" y="0"/>
                </a:lnTo>
                <a:lnTo>
                  <a:pt x="777545" y="757753"/>
                </a:lnTo>
                <a:lnTo>
                  <a:pt x="0" y="757753"/>
                </a:lnTo>
                <a:lnTo>
                  <a:pt x="0" y="0"/>
                </a:lnTo>
                <a:close/>
              </a:path>
            </a:pathLst>
          </a:custGeom>
          <a:blipFill>
            <a:blip r:embed="rId32">
              <a:extLst>
                <a:ext uri="{96DAC541-7B7A-43D3-8B79-37D633B846F1}">
                  <asvg:svgBlip xmlns:asvg="http://schemas.microsoft.com/office/drawing/2016/SVG/main" r:embed="rId33"/>
                </a:ext>
              </a:extLst>
            </a:blip>
            <a:stretch>
              <a:fillRect l="0" t="0" r="0" b="0"/>
            </a:stretch>
          </a:blipFill>
        </p:spPr>
      </p:sp>
      <p:sp>
        <p:nvSpPr>
          <p:cNvPr name="Freeform 18" id="18"/>
          <p:cNvSpPr/>
          <p:nvPr/>
        </p:nvSpPr>
        <p:spPr>
          <a:xfrm flipH="false" flipV="false" rot="0">
            <a:off x="6143587" y="8425272"/>
            <a:ext cx="756240" cy="820379"/>
          </a:xfrm>
          <a:custGeom>
            <a:avLst/>
            <a:gdLst/>
            <a:ahLst/>
            <a:cxnLst/>
            <a:rect r="r" b="b" t="t" l="l"/>
            <a:pathLst>
              <a:path h="820379" w="756240">
                <a:moveTo>
                  <a:pt x="0" y="0"/>
                </a:moveTo>
                <a:lnTo>
                  <a:pt x="756240" y="0"/>
                </a:lnTo>
                <a:lnTo>
                  <a:pt x="756240" y="820379"/>
                </a:lnTo>
                <a:lnTo>
                  <a:pt x="0" y="820379"/>
                </a:lnTo>
                <a:lnTo>
                  <a:pt x="0" y="0"/>
                </a:lnTo>
                <a:close/>
              </a:path>
            </a:pathLst>
          </a:custGeom>
          <a:blipFill>
            <a:blip r:embed="rId34">
              <a:extLst>
                <a:ext uri="{96DAC541-7B7A-43D3-8B79-37D633B846F1}">
                  <asvg:svgBlip xmlns:asvg="http://schemas.microsoft.com/office/drawing/2016/SVG/main" r:embed="rId35"/>
                </a:ext>
              </a:extLst>
            </a:blip>
            <a:stretch>
              <a:fillRect l="0" t="0" r="0" b="0"/>
            </a:stretch>
          </a:blipFill>
        </p:spPr>
      </p:sp>
      <p:sp>
        <p:nvSpPr>
          <p:cNvPr name="Freeform 19" id="19"/>
          <p:cNvSpPr/>
          <p:nvPr/>
        </p:nvSpPr>
        <p:spPr>
          <a:xfrm flipH="false" flipV="false" rot="0">
            <a:off x="7292688" y="8495827"/>
            <a:ext cx="733882" cy="673837"/>
          </a:xfrm>
          <a:custGeom>
            <a:avLst/>
            <a:gdLst/>
            <a:ahLst/>
            <a:cxnLst/>
            <a:rect r="r" b="b" t="t" l="l"/>
            <a:pathLst>
              <a:path h="673837" w="733882">
                <a:moveTo>
                  <a:pt x="0" y="0"/>
                </a:moveTo>
                <a:lnTo>
                  <a:pt x="733882" y="0"/>
                </a:lnTo>
                <a:lnTo>
                  <a:pt x="733882" y="673837"/>
                </a:lnTo>
                <a:lnTo>
                  <a:pt x="0" y="673837"/>
                </a:lnTo>
                <a:lnTo>
                  <a:pt x="0" y="0"/>
                </a:lnTo>
                <a:close/>
              </a:path>
            </a:pathLst>
          </a:custGeom>
          <a:blipFill>
            <a:blip r:embed="rId36">
              <a:extLst>
                <a:ext uri="{96DAC541-7B7A-43D3-8B79-37D633B846F1}">
                  <asvg:svgBlip xmlns:asvg="http://schemas.microsoft.com/office/drawing/2016/SVG/main" r:embed="rId37"/>
                </a:ext>
              </a:extLst>
            </a:blip>
            <a:stretch>
              <a:fillRect l="0" t="0" r="0" b="0"/>
            </a:stretch>
          </a:blipFill>
        </p:spPr>
      </p:sp>
      <p:sp>
        <p:nvSpPr>
          <p:cNvPr name="Freeform 20" id="20"/>
          <p:cNvSpPr/>
          <p:nvPr/>
        </p:nvSpPr>
        <p:spPr>
          <a:xfrm flipH="false" flipV="false" rot="0">
            <a:off x="7395284" y="6211507"/>
            <a:ext cx="605051" cy="731380"/>
          </a:xfrm>
          <a:custGeom>
            <a:avLst/>
            <a:gdLst/>
            <a:ahLst/>
            <a:cxnLst/>
            <a:rect r="r" b="b" t="t" l="l"/>
            <a:pathLst>
              <a:path h="731380" w="605051">
                <a:moveTo>
                  <a:pt x="0" y="0"/>
                </a:moveTo>
                <a:lnTo>
                  <a:pt x="605051" y="0"/>
                </a:lnTo>
                <a:lnTo>
                  <a:pt x="605051" y="731381"/>
                </a:lnTo>
                <a:lnTo>
                  <a:pt x="0" y="731381"/>
                </a:lnTo>
                <a:lnTo>
                  <a:pt x="0" y="0"/>
                </a:lnTo>
                <a:close/>
              </a:path>
            </a:pathLst>
          </a:custGeom>
          <a:blipFill>
            <a:blip r:embed="rId38">
              <a:extLst>
                <a:ext uri="{96DAC541-7B7A-43D3-8B79-37D633B846F1}">
                  <asvg:svgBlip xmlns:asvg="http://schemas.microsoft.com/office/drawing/2016/SVG/main" r:embed="rId39"/>
                </a:ext>
              </a:extLst>
            </a:blip>
            <a:stretch>
              <a:fillRect l="0" t="0" r="0" b="0"/>
            </a:stretch>
          </a:blipFill>
        </p:spPr>
      </p:sp>
      <p:sp>
        <p:nvSpPr>
          <p:cNvPr name="Freeform 21" id="21"/>
          <p:cNvSpPr/>
          <p:nvPr/>
        </p:nvSpPr>
        <p:spPr>
          <a:xfrm flipH="false" flipV="false" rot="0">
            <a:off x="8686546" y="4914529"/>
            <a:ext cx="672084" cy="768495"/>
          </a:xfrm>
          <a:custGeom>
            <a:avLst/>
            <a:gdLst/>
            <a:ahLst/>
            <a:cxnLst/>
            <a:rect r="r" b="b" t="t" l="l"/>
            <a:pathLst>
              <a:path h="768495" w="672084">
                <a:moveTo>
                  <a:pt x="0" y="0"/>
                </a:moveTo>
                <a:lnTo>
                  <a:pt x="672084" y="0"/>
                </a:lnTo>
                <a:lnTo>
                  <a:pt x="672084" y="768496"/>
                </a:lnTo>
                <a:lnTo>
                  <a:pt x="0" y="768496"/>
                </a:lnTo>
                <a:lnTo>
                  <a:pt x="0" y="0"/>
                </a:lnTo>
                <a:close/>
              </a:path>
            </a:pathLst>
          </a:custGeom>
          <a:blipFill>
            <a:blip r:embed="rId40">
              <a:extLst>
                <a:ext uri="{96DAC541-7B7A-43D3-8B79-37D633B846F1}">
                  <asvg:svgBlip xmlns:asvg="http://schemas.microsoft.com/office/drawing/2016/SVG/main" r:embed="rId41"/>
                </a:ext>
              </a:extLst>
            </a:blip>
            <a:stretch>
              <a:fillRect l="0" t="0" r="0" b="0"/>
            </a:stretch>
          </a:blipFill>
        </p:spPr>
      </p:sp>
      <p:sp>
        <p:nvSpPr>
          <p:cNvPr name="Freeform 22" id="22"/>
          <p:cNvSpPr/>
          <p:nvPr/>
        </p:nvSpPr>
        <p:spPr>
          <a:xfrm flipH="false" flipV="false" rot="0">
            <a:off x="9191008" y="4920886"/>
            <a:ext cx="741760" cy="713439"/>
          </a:xfrm>
          <a:custGeom>
            <a:avLst/>
            <a:gdLst/>
            <a:ahLst/>
            <a:cxnLst/>
            <a:rect r="r" b="b" t="t" l="l"/>
            <a:pathLst>
              <a:path h="713439" w="741760">
                <a:moveTo>
                  <a:pt x="0" y="0"/>
                </a:moveTo>
                <a:lnTo>
                  <a:pt x="741760" y="0"/>
                </a:lnTo>
                <a:lnTo>
                  <a:pt x="741760" y="713438"/>
                </a:lnTo>
                <a:lnTo>
                  <a:pt x="0" y="713438"/>
                </a:lnTo>
                <a:lnTo>
                  <a:pt x="0" y="0"/>
                </a:lnTo>
                <a:close/>
              </a:path>
            </a:pathLst>
          </a:custGeom>
          <a:blipFill>
            <a:blip r:embed="rId42">
              <a:extLst>
                <a:ext uri="{96DAC541-7B7A-43D3-8B79-37D633B846F1}">
                  <asvg:svgBlip xmlns:asvg="http://schemas.microsoft.com/office/drawing/2016/SVG/main" r:embed="rId43"/>
                </a:ext>
              </a:extLst>
            </a:blip>
            <a:stretch>
              <a:fillRect l="0" t="0" r="0" b="0"/>
            </a:stretch>
          </a:blipFill>
        </p:spPr>
      </p:sp>
      <p:sp>
        <p:nvSpPr>
          <p:cNvPr name="Freeform 23" id="23"/>
          <p:cNvSpPr/>
          <p:nvPr/>
        </p:nvSpPr>
        <p:spPr>
          <a:xfrm flipH="false" flipV="false" rot="0">
            <a:off x="10299482" y="4793800"/>
            <a:ext cx="625403" cy="744528"/>
          </a:xfrm>
          <a:custGeom>
            <a:avLst/>
            <a:gdLst/>
            <a:ahLst/>
            <a:cxnLst/>
            <a:rect r="r" b="b" t="t" l="l"/>
            <a:pathLst>
              <a:path h="744528" w="625403">
                <a:moveTo>
                  <a:pt x="0" y="0"/>
                </a:moveTo>
                <a:lnTo>
                  <a:pt x="625403" y="0"/>
                </a:lnTo>
                <a:lnTo>
                  <a:pt x="625403" y="744527"/>
                </a:lnTo>
                <a:lnTo>
                  <a:pt x="0" y="744527"/>
                </a:lnTo>
                <a:lnTo>
                  <a:pt x="0" y="0"/>
                </a:lnTo>
                <a:close/>
              </a:path>
            </a:pathLst>
          </a:custGeom>
          <a:blipFill>
            <a:blip r:embed="rId44">
              <a:extLst>
                <a:ext uri="{96DAC541-7B7A-43D3-8B79-37D633B846F1}">
                  <asvg:svgBlip xmlns:asvg="http://schemas.microsoft.com/office/drawing/2016/SVG/main" r:embed="rId45"/>
                </a:ext>
              </a:extLst>
            </a:blip>
            <a:stretch>
              <a:fillRect l="0" t="0" r="0" b="0"/>
            </a:stretch>
          </a:blipFill>
        </p:spPr>
      </p:sp>
      <p:sp>
        <p:nvSpPr>
          <p:cNvPr name="Freeform 24" id="24"/>
          <p:cNvSpPr/>
          <p:nvPr/>
        </p:nvSpPr>
        <p:spPr>
          <a:xfrm flipH="false" flipV="false" rot="0">
            <a:off x="11431198" y="4960173"/>
            <a:ext cx="728882" cy="646717"/>
          </a:xfrm>
          <a:custGeom>
            <a:avLst/>
            <a:gdLst/>
            <a:ahLst/>
            <a:cxnLst/>
            <a:rect r="r" b="b" t="t" l="l"/>
            <a:pathLst>
              <a:path h="646717" w="728882">
                <a:moveTo>
                  <a:pt x="0" y="0"/>
                </a:moveTo>
                <a:lnTo>
                  <a:pt x="728882" y="0"/>
                </a:lnTo>
                <a:lnTo>
                  <a:pt x="728882" y="646717"/>
                </a:lnTo>
                <a:lnTo>
                  <a:pt x="0" y="646717"/>
                </a:lnTo>
                <a:lnTo>
                  <a:pt x="0" y="0"/>
                </a:lnTo>
                <a:close/>
              </a:path>
            </a:pathLst>
          </a:custGeom>
          <a:blipFill>
            <a:blip r:embed="rId46">
              <a:extLst>
                <a:ext uri="{96DAC541-7B7A-43D3-8B79-37D633B846F1}">
                  <asvg:svgBlip xmlns:asvg="http://schemas.microsoft.com/office/drawing/2016/SVG/main" r:embed="rId47"/>
                </a:ext>
              </a:extLst>
            </a:blip>
            <a:stretch>
              <a:fillRect l="0" t="0" r="0" b="0"/>
            </a:stretch>
          </a:blipFill>
        </p:spPr>
      </p:sp>
      <p:sp>
        <p:nvSpPr>
          <p:cNvPr name="Freeform 25" id="25"/>
          <p:cNvSpPr/>
          <p:nvPr/>
        </p:nvSpPr>
        <p:spPr>
          <a:xfrm flipH="false" flipV="false" rot="0">
            <a:off x="12733394" y="4916533"/>
            <a:ext cx="639392" cy="616141"/>
          </a:xfrm>
          <a:custGeom>
            <a:avLst/>
            <a:gdLst/>
            <a:ahLst/>
            <a:cxnLst/>
            <a:rect r="r" b="b" t="t" l="l"/>
            <a:pathLst>
              <a:path h="616141" w="639392">
                <a:moveTo>
                  <a:pt x="0" y="0"/>
                </a:moveTo>
                <a:lnTo>
                  <a:pt x="639392" y="0"/>
                </a:lnTo>
                <a:lnTo>
                  <a:pt x="639392" y="616142"/>
                </a:lnTo>
                <a:lnTo>
                  <a:pt x="0" y="616142"/>
                </a:lnTo>
                <a:lnTo>
                  <a:pt x="0" y="0"/>
                </a:lnTo>
                <a:close/>
              </a:path>
            </a:pathLst>
          </a:custGeom>
          <a:blipFill>
            <a:blip r:embed="rId48">
              <a:extLst>
                <a:ext uri="{96DAC541-7B7A-43D3-8B79-37D633B846F1}">
                  <asvg:svgBlip xmlns:asvg="http://schemas.microsoft.com/office/drawing/2016/SVG/main" r:embed="rId49"/>
                </a:ext>
              </a:extLst>
            </a:blip>
            <a:stretch>
              <a:fillRect l="0" t="0" r="0" b="0"/>
            </a:stretch>
          </a:blipFill>
        </p:spPr>
      </p:sp>
      <p:sp>
        <p:nvSpPr>
          <p:cNvPr name="Freeform 26" id="26"/>
          <p:cNvSpPr/>
          <p:nvPr/>
        </p:nvSpPr>
        <p:spPr>
          <a:xfrm flipH="false" flipV="false" rot="0">
            <a:off x="8667728" y="6070971"/>
            <a:ext cx="709720" cy="795002"/>
          </a:xfrm>
          <a:custGeom>
            <a:avLst/>
            <a:gdLst/>
            <a:ahLst/>
            <a:cxnLst/>
            <a:rect r="r" b="b" t="t" l="l"/>
            <a:pathLst>
              <a:path h="795002" w="709720">
                <a:moveTo>
                  <a:pt x="0" y="0"/>
                </a:moveTo>
                <a:lnTo>
                  <a:pt x="709720" y="0"/>
                </a:lnTo>
                <a:lnTo>
                  <a:pt x="709720" y="795002"/>
                </a:lnTo>
                <a:lnTo>
                  <a:pt x="0" y="795002"/>
                </a:lnTo>
                <a:lnTo>
                  <a:pt x="0" y="0"/>
                </a:lnTo>
                <a:close/>
              </a:path>
            </a:pathLst>
          </a:custGeom>
          <a:blipFill>
            <a:blip r:embed="rId50">
              <a:extLst>
                <a:ext uri="{96DAC541-7B7A-43D3-8B79-37D633B846F1}">
                  <asvg:svgBlip xmlns:asvg="http://schemas.microsoft.com/office/drawing/2016/SVG/main" r:embed="rId51"/>
                </a:ext>
              </a:extLst>
            </a:blip>
            <a:stretch>
              <a:fillRect l="0" t="0" r="0" b="0"/>
            </a:stretch>
          </a:blipFill>
        </p:spPr>
      </p:sp>
      <p:sp>
        <p:nvSpPr>
          <p:cNvPr name="Freeform 27" id="27"/>
          <p:cNvSpPr/>
          <p:nvPr/>
        </p:nvSpPr>
        <p:spPr>
          <a:xfrm flipH="false" flipV="false" rot="0">
            <a:off x="10230443" y="7152484"/>
            <a:ext cx="763482" cy="795294"/>
          </a:xfrm>
          <a:custGeom>
            <a:avLst/>
            <a:gdLst/>
            <a:ahLst/>
            <a:cxnLst/>
            <a:rect r="r" b="b" t="t" l="l"/>
            <a:pathLst>
              <a:path h="795294" w="763482">
                <a:moveTo>
                  <a:pt x="0" y="0"/>
                </a:moveTo>
                <a:lnTo>
                  <a:pt x="763481" y="0"/>
                </a:lnTo>
                <a:lnTo>
                  <a:pt x="763481" y="795294"/>
                </a:lnTo>
                <a:lnTo>
                  <a:pt x="0" y="795294"/>
                </a:lnTo>
                <a:lnTo>
                  <a:pt x="0" y="0"/>
                </a:lnTo>
                <a:close/>
              </a:path>
            </a:pathLst>
          </a:custGeom>
          <a:blipFill>
            <a:blip r:embed="rId52">
              <a:extLst>
                <a:ext uri="{96DAC541-7B7A-43D3-8B79-37D633B846F1}">
                  <asvg:svgBlip xmlns:asvg="http://schemas.microsoft.com/office/drawing/2016/SVG/main" r:embed="rId53"/>
                </a:ext>
              </a:extLst>
            </a:blip>
            <a:stretch>
              <a:fillRect l="0" t="0" r="0" b="0"/>
            </a:stretch>
          </a:blipFill>
        </p:spPr>
      </p:sp>
      <p:sp>
        <p:nvSpPr>
          <p:cNvPr name="Freeform 28" id="28"/>
          <p:cNvSpPr/>
          <p:nvPr/>
        </p:nvSpPr>
        <p:spPr>
          <a:xfrm flipH="false" flipV="false" rot="0">
            <a:off x="10279049" y="5962892"/>
            <a:ext cx="666269" cy="765027"/>
          </a:xfrm>
          <a:custGeom>
            <a:avLst/>
            <a:gdLst/>
            <a:ahLst/>
            <a:cxnLst/>
            <a:rect r="r" b="b" t="t" l="l"/>
            <a:pathLst>
              <a:path h="765027" w="666269">
                <a:moveTo>
                  <a:pt x="0" y="0"/>
                </a:moveTo>
                <a:lnTo>
                  <a:pt x="666269" y="0"/>
                </a:lnTo>
                <a:lnTo>
                  <a:pt x="666269" y="765027"/>
                </a:lnTo>
                <a:lnTo>
                  <a:pt x="0" y="765027"/>
                </a:lnTo>
                <a:lnTo>
                  <a:pt x="0" y="0"/>
                </a:lnTo>
                <a:close/>
              </a:path>
            </a:pathLst>
          </a:custGeom>
          <a:blipFill>
            <a:blip r:embed="rId54">
              <a:extLst>
                <a:ext uri="{96DAC541-7B7A-43D3-8B79-37D633B846F1}">
                  <asvg:svgBlip xmlns:asvg="http://schemas.microsoft.com/office/drawing/2016/SVG/main" r:embed="rId55"/>
                </a:ext>
              </a:extLst>
            </a:blip>
            <a:stretch>
              <a:fillRect l="0" t="0" r="0" b="0"/>
            </a:stretch>
          </a:blipFill>
        </p:spPr>
      </p:sp>
      <p:sp>
        <p:nvSpPr>
          <p:cNvPr name="Freeform 29" id="29"/>
          <p:cNvSpPr/>
          <p:nvPr/>
        </p:nvSpPr>
        <p:spPr>
          <a:xfrm flipH="false" flipV="false" rot="0">
            <a:off x="11398138" y="6022275"/>
            <a:ext cx="795002" cy="795002"/>
          </a:xfrm>
          <a:custGeom>
            <a:avLst/>
            <a:gdLst/>
            <a:ahLst/>
            <a:cxnLst/>
            <a:rect r="r" b="b" t="t" l="l"/>
            <a:pathLst>
              <a:path h="795002" w="795002">
                <a:moveTo>
                  <a:pt x="0" y="0"/>
                </a:moveTo>
                <a:lnTo>
                  <a:pt x="795002" y="0"/>
                </a:lnTo>
                <a:lnTo>
                  <a:pt x="795002" y="795002"/>
                </a:lnTo>
                <a:lnTo>
                  <a:pt x="0" y="795002"/>
                </a:lnTo>
                <a:lnTo>
                  <a:pt x="0" y="0"/>
                </a:lnTo>
                <a:close/>
              </a:path>
            </a:pathLst>
          </a:custGeom>
          <a:blipFill>
            <a:blip r:embed="rId56">
              <a:extLst>
                <a:ext uri="{96DAC541-7B7A-43D3-8B79-37D633B846F1}">
                  <asvg:svgBlip xmlns:asvg="http://schemas.microsoft.com/office/drawing/2016/SVG/main" r:embed="rId57"/>
                </a:ext>
              </a:extLst>
            </a:blip>
            <a:stretch>
              <a:fillRect l="0" t="0" r="0" b="0"/>
            </a:stretch>
          </a:blipFill>
        </p:spPr>
      </p:sp>
      <p:sp>
        <p:nvSpPr>
          <p:cNvPr name="Freeform 30" id="30"/>
          <p:cNvSpPr/>
          <p:nvPr/>
        </p:nvSpPr>
        <p:spPr>
          <a:xfrm flipH="false" flipV="false" rot="0">
            <a:off x="9022588" y="8437815"/>
            <a:ext cx="823750" cy="795294"/>
          </a:xfrm>
          <a:custGeom>
            <a:avLst/>
            <a:gdLst/>
            <a:ahLst/>
            <a:cxnLst/>
            <a:rect r="r" b="b" t="t" l="l"/>
            <a:pathLst>
              <a:path h="795294" w="823750">
                <a:moveTo>
                  <a:pt x="0" y="0"/>
                </a:moveTo>
                <a:lnTo>
                  <a:pt x="823751" y="0"/>
                </a:lnTo>
                <a:lnTo>
                  <a:pt x="823751" y="795293"/>
                </a:lnTo>
                <a:lnTo>
                  <a:pt x="0" y="795293"/>
                </a:lnTo>
                <a:lnTo>
                  <a:pt x="0" y="0"/>
                </a:lnTo>
                <a:close/>
              </a:path>
            </a:pathLst>
          </a:custGeom>
          <a:blipFill>
            <a:blip r:embed="rId58">
              <a:extLst>
                <a:ext uri="{96DAC541-7B7A-43D3-8B79-37D633B846F1}">
                  <asvg:svgBlip xmlns:asvg="http://schemas.microsoft.com/office/drawing/2016/SVG/main" r:embed="rId59"/>
                </a:ext>
              </a:extLst>
            </a:blip>
            <a:stretch>
              <a:fillRect l="0" t="0" r="0" b="0"/>
            </a:stretch>
          </a:blipFill>
        </p:spPr>
      </p:sp>
      <p:sp>
        <p:nvSpPr>
          <p:cNvPr name="Freeform 31" id="31"/>
          <p:cNvSpPr/>
          <p:nvPr/>
        </p:nvSpPr>
        <p:spPr>
          <a:xfrm flipH="false" flipV="false" rot="0">
            <a:off x="13847936" y="7158950"/>
            <a:ext cx="850523" cy="821142"/>
          </a:xfrm>
          <a:custGeom>
            <a:avLst/>
            <a:gdLst/>
            <a:ahLst/>
            <a:cxnLst/>
            <a:rect r="r" b="b" t="t" l="l"/>
            <a:pathLst>
              <a:path h="821142" w="850523">
                <a:moveTo>
                  <a:pt x="0" y="0"/>
                </a:moveTo>
                <a:lnTo>
                  <a:pt x="850524" y="0"/>
                </a:lnTo>
                <a:lnTo>
                  <a:pt x="850524" y="821141"/>
                </a:lnTo>
                <a:lnTo>
                  <a:pt x="0" y="821141"/>
                </a:lnTo>
                <a:lnTo>
                  <a:pt x="0" y="0"/>
                </a:lnTo>
                <a:close/>
              </a:path>
            </a:pathLst>
          </a:custGeom>
          <a:blipFill>
            <a:blip r:embed="rId60">
              <a:extLst>
                <a:ext uri="{96DAC541-7B7A-43D3-8B79-37D633B846F1}">
                  <asvg:svgBlip xmlns:asvg="http://schemas.microsoft.com/office/drawing/2016/SVG/main" r:embed="rId61"/>
                </a:ext>
              </a:extLst>
            </a:blip>
            <a:stretch>
              <a:fillRect l="0" t="0" r="0" b="0"/>
            </a:stretch>
          </a:blipFill>
        </p:spPr>
      </p:sp>
      <p:sp>
        <p:nvSpPr>
          <p:cNvPr name="Freeform 32" id="32"/>
          <p:cNvSpPr/>
          <p:nvPr/>
        </p:nvSpPr>
        <p:spPr>
          <a:xfrm flipH="false" flipV="false" rot="0">
            <a:off x="14066807" y="4835561"/>
            <a:ext cx="712923" cy="702553"/>
          </a:xfrm>
          <a:custGeom>
            <a:avLst/>
            <a:gdLst/>
            <a:ahLst/>
            <a:cxnLst/>
            <a:rect r="r" b="b" t="t" l="l"/>
            <a:pathLst>
              <a:path h="702553" w="712923">
                <a:moveTo>
                  <a:pt x="0" y="0"/>
                </a:moveTo>
                <a:lnTo>
                  <a:pt x="712923" y="0"/>
                </a:lnTo>
                <a:lnTo>
                  <a:pt x="712923" y="702553"/>
                </a:lnTo>
                <a:lnTo>
                  <a:pt x="0" y="702553"/>
                </a:lnTo>
                <a:lnTo>
                  <a:pt x="0" y="0"/>
                </a:lnTo>
                <a:close/>
              </a:path>
            </a:pathLst>
          </a:custGeom>
          <a:blipFill>
            <a:blip r:embed="rId62">
              <a:extLst>
                <a:ext uri="{96DAC541-7B7A-43D3-8B79-37D633B846F1}">
                  <asvg:svgBlip xmlns:asvg="http://schemas.microsoft.com/office/drawing/2016/SVG/main" r:embed="rId63"/>
                </a:ext>
              </a:extLst>
            </a:blip>
            <a:stretch>
              <a:fillRect l="0" t="0" r="0" b="0"/>
            </a:stretch>
          </a:blipFill>
        </p:spPr>
      </p:sp>
      <p:sp>
        <p:nvSpPr>
          <p:cNvPr name="Freeform 33" id="33"/>
          <p:cNvSpPr/>
          <p:nvPr/>
        </p:nvSpPr>
        <p:spPr>
          <a:xfrm flipH="false" flipV="false" rot="0">
            <a:off x="3306376" y="4907511"/>
            <a:ext cx="814486" cy="814486"/>
          </a:xfrm>
          <a:custGeom>
            <a:avLst/>
            <a:gdLst/>
            <a:ahLst/>
            <a:cxnLst/>
            <a:rect r="r" b="b" t="t" l="l"/>
            <a:pathLst>
              <a:path h="814486" w="814486">
                <a:moveTo>
                  <a:pt x="0" y="0"/>
                </a:moveTo>
                <a:lnTo>
                  <a:pt x="814487" y="0"/>
                </a:lnTo>
                <a:lnTo>
                  <a:pt x="814487" y="814487"/>
                </a:lnTo>
                <a:lnTo>
                  <a:pt x="0" y="814487"/>
                </a:lnTo>
                <a:lnTo>
                  <a:pt x="0" y="0"/>
                </a:lnTo>
                <a:close/>
              </a:path>
            </a:pathLst>
          </a:custGeom>
          <a:blipFill>
            <a:blip r:embed="rId64">
              <a:extLst>
                <a:ext uri="{96DAC541-7B7A-43D3-8B79-37D633B846F1}">
                  <asvg:svgBlip xmlns:asvg="http://schemas.microsoft.com/office/drawing/2016/SVG/main" r:embed="rId65"/>
                </a:ext>
              </a:extLst>
            </a:blip>
            <a:stretch>
              <a:fillRect l="0" t="0" r="0" b="0"/>
            </a:stretch>
          </a:blipFill>
        </p:spPr>
      </p:sp>
      <p:sp>
        <p:nvSpPr>
          <p:cNvPr name="Freeform 34" id="34"/>
          <p:cNvSpPr/>
          <p:nvPr/>
        </p:nvSpPr>
        <p:spPr>
          <a:xfrm flipH="false" flipV="false" rot="0">
            <a:off x="11444362" y="7232662"/>
            <a:ext cx="702553" cy="702553"/>
          </a:xfrm>
          <a:custGeom>
            <a:avLst/>
            <a:gdLst/>
            <a:ahLst/>
            <a:cxnLst/>
            <a:rect r="r" b="b" t="t" l="l"/>
            <a:pathLst>
              <a:path h="702553" w="702553">
                <a:moveTo>
                  <a:pt x="0" y="0"/>
                </a:moveTo>
                <a:lnTo>
                  <a:pt x="702554" y="0"/>
                </a:lnTo>
                <a:lnTo>
                  <a:pt x="702554" y="702554"/>
                </a:lnTo>
                <a:lnTo>
                  <a:pt x="0" y="702554"/>
                </a:lnTo>
                <a:lnTo>
                  <a:pt x="0" y="0"/>
                </a:lnTo>
                <a:close/>
              </a:path>
            </a:pathLst>
          </a:custGeom>
          <a:blipFill>
            <a:blip r:embed="rId66">
              <a:extLst>
                <a:ext uri="{96DAC541-7B7A-43D3-8B79-37D633B846F1}">
                  <asvg:svgBlip xmlns:asvg="http://schemas.microsoft.com/office/drawing/2016/SVG/main" r:embed="rId67"/>
                </a:ext>
              </a:extLst>
            </a:blip>
            <a:stretch>
              <a:fillRect l="0" t="0" r="0" b="0"/>
            </a:stretch>
          </a:blipFill>
        </p:spPr>
      </p:sp>
      <p:sp>
        <p:nvSpPr>
          <p:cNvPr name="Freeform 35" id="35"/>
          <p:cNvSpPr/>
          <p:nvPr/>
        </p:nvSpPr>
        <p:spPr>
          <a:xfrm flipH="false" flipV="false" rot="0">
            <a:off x="6161255" y="5996943"/>
            <a:ext cx="720904" cy="702553"/>
          </a:xfrm>
          <a:custGeom>
            <a:avLst/>
            <a:gdLst/>
            <a:ahLst/>
            <a:cxnLst/>
            <a:rect r="r" b="b" t="t" l="l"/>
            <a:pathLst>
              <a:path h="702553" w="720904">
                <a:moveTo>
                  <a:pt x="0" y="0"/>
                </a:moveTo>
                <a:lnTo>
                  <a:pt x="720904" y="0"/>
                </a:lnTo>
                <a:lnTo>
                  <a:pt x="720904" y="702554"/>
                </a:lnTo>
                <a:lnTo>
                  <a:pt x="0" y="702554"/>
                </a:lnTo>
                <a:lnTo>
                  <a:pt x="0" y="0"/>
                </a:lnTo>
                <a:close/>
              </a:path>
            </a:pathLst>
          </a:custGeom>
          <a:blipFill>
            <a:blip r:embed="rId68">
              <a:extLst>
                <a:ext uri="{96DAC541-7B7A-43D3-8B79-37D633B846F1}">
                  <asvg:svgBlip xmlns:asvg="http://schemas.microsoft.com/office/drawing/2016/SVG/main" r:embed="rId69"/>
                </a:ext>
              </a:extLst>
            </a:blip>
            <a:stretch>
              <a:fillRect l="0" t="0" r="0" b="0"/>
            </a:stretch>
          </a:blipFill>
        </p:spPr>
      </p:sp>
      <p:sp>
        <p:nvSpPr>
          <p:cNvPr name="Freeform 36" id="36"/>
          <p:cNvSpPr/>
          <p:nvPr/>
        </p:nvSpPr>
        <p:spPr>
          <a:xfrm flipH="false" flipV="false" rot="0">
            <a:off x="12642022" y="7246220"/>
            <a:ext cx="822137" cy="702553"/>
          </a:xfrm>
          <a:custGeom>
            <a:avLst/>
            <a:gdLst/>
            <a:ahLst/>
            <a:cxnLst/>
            <a:rect r="r" b="b" t="t" l="l"/>
            <a:pathLst>
              <a:path h="702553" w="822137">
                <a:moveTo>
                  <a:pt x="0" y="0"/>
                </a:moveTo>
                <a:lnTo>
                  <a:pt x="822137" y="0"/>
                </a:lnTo>
                <a:lnTo>
                  <a:pt x="822137" y="702554"/>
                </a:lnTo>
                <a:lnTo>
                  <a:pt x="0" y="702554"/>
                </a:lnTo>
                <a:lnTo>
                  <a:pt x="0" y="0"/>
                </a:lnTo>
                <a:close/>
              </a:path>
            </a:pathLst>
          </a:custGeom>
          <a:blipFill>
            <a:blip r:embed="rId70">
              <a:extLst>
                <a:ext uri="{96DAC541-7B7A-43D3-8B79-37D633B846F1}">
                  <asvg:svgBlip xmlns:asvg="http://schemas.microsoft.com/office/drawing/2016/SVG/main" r:embed="rId71"/>
                </a:ext>
              </a:extLst>
            </a:blip>
            <a:stretch>
              <a:fillRect l="0" t="0" r="0" b="0"/>
            </a:stretch>
          </a:blipFill>
        </p:spPr>
      </p:sp>
      <p:sp>
        <p:nvSpPr>
          <p:cNvPr name="Freeform 37" id="37"/>
          <p:cNvSpPr/>
          <p:nvPr/>
        </p:nvSpPr>
        <p:spPr>
          <a:xfrm flipH="false" flipV="false" rot="0">
            <a:off x="4764058" y="5986215"/>
            <a:ext cx="648904" cy="702553"/>
          </a:xfrm>
          <a:custGeom>
            <a:avLst/>
            <a:gdLst/>
            <a:ahLst/>
            <a:cxnLst/>
            <a:rect r="r" b="b" t="t" l="l"/>
            <a:pathLst>
              <a:path h="702553" w="648904">
                <a:moveTo>
                  <a:pt x="0" y="0"/>
                </a:moveTo>
                <a:lnTo>
                  <a:pt x="648904" y="0"/>
                </a:lnTo>
                <a:lnTo>
                  <a:pt x="648904" y="702553"/>
                </a:lnTo>
                <a:lnTo>
                  <a:pt x="0" y="702553"/>
                </a:lnTo>
                <a:lnTo>
                  <a:pt x="0" y="0"/>
                </a:lnTo>
                <a:close/>
              </a:path>
            </a:pathLst>
          </a:custGeom>
          <a:blipFill>
            <a:blip r:embed="rId72">
              <a:extLst>
                <a:ext uri="{96DAC541-7B7A-43D3-8B79-37D633B846F1}">
                  <asvg:svgBlip xmlns:asvg="http://schemas.microsoft.com/office/drawing/2016/SVG/main" r:embed="rId73"/>
                </a:ext>
              </a:extLst>
            </a:blip>
            <a:stretch>
              <a:fillRect l="0" t="0" r="0" b="0"/>
            </a:stretch>
          </a:blipFill>
        </p:spPr>
      </p:sp>
      <p:sp>
        <p:nvSpPr>
          <p:cNvPr name="Freeform 38" id="38"/>
          <p:cNvSpPr/>
          <p:nvPr/>
        </p:nvSpPr>
        <p:spPr>
          <a:xfrm flipH="false" flipV="false" rot="0">
            <a:off x="3407051" y="6140886"/>
            <a:ext cx="613138" cy="702553"/>
          </a:xfrm>
          <a:custGeom>
            <a:avLst/>
            <a:gdLst/>
            <a:ahLst/>
            <a:cxnLst/>
            <a:rect r="r" b="b" t="t" l="l"/>
            <a:pathLst>
              <a:path h="702553" w="613138">
                <a:moveTo>
                  <a:pt x="0" y="0"/>
                </a:moveTo>
                <a:lnTo>
                  <a:pt x="613137" y="0"/>
                </a:lnTo>
                <a:lnTo>
                  <a:pt x="613137" y="702554"/>
                </a:lnTo>
                <a:lnTo>
                  <a:pt x="0" y="702554"/>
                </a:lnTo>
                <a:lnTo>
                  <a:pt x="0" y="0"/>
                </a:lnTo>
                <a:close/>
              </a:path>
            </a:pathLst>
          </a:custGeom>
          <a:blipFill>
            <a:blip r:embed="rId74">
              <a:extLst>
                <a:ext uri="{96DAC541-7B7A-43D3-8B79-37D633B846F1}">
                  <asvg:svgBlip xmlns:asvg="http://schemas.microsoft.com/office/drawing/2016/SVG/main" r:embed="rId75"/>
                </a:ext>
              </a:extLst>
            </a:blip>
            <a:stretch>
              <a:fillRect l="0" t="0" r="0" b="0"/>
            </a:stretch>
          </a:blipFill>
        </p:spPr>
      </p:sp>
      <p:sp>
        <p:nvSpPr>
          <p:cNvPr name="Freeform 39" id="39"/>
          <p:cNvSpPr/>
          <p:nvPr/>
        </p:nvSpPr>
        <p:spPr>
          <a:xfrm flipH="false" flipV="false" rot="0">
            <a:off x="14062817" y="8407900"/>
            <a:ext cx="471350" cy="702553"/>
          </a:xfrm>
          <a:custGeom>
            <a:avLst/>
            <a:gdLst/>
            <a:ahLst/>
            <a:cxnLst/>
            <a:rect r="r" b="b" t="t" l="l"/>
            <a:pathLst>
              <a:path h="702553" w="471350">
                <a:moveTo>
                  <a:pt x="0" y="0"/>
                </a:moveTo>
                <a:lnTo>
                  <a:pt x="471349" y="0"/>
                </a:lnTo>
                <a:lnTo>
                  <a:pt x="471349" y="702553"/>
                </a:lnTo>
                <a:lnTo>
                  <a:pt x="0" y="702553"/>
                </a:lnTo>
                <a:lnTo>
                  <a:pt x="0" y="0"/>
                </a:lnTo>
                <a:close/>
              </a:path>
            </a:pathLst>
          </a:custGeom>
          <a:blipFill>
            <a:blip r:embed="rId76">
              <a:extLst>
                <a:ext uri="{96DAC541-7B7A-43D3-8B79-37D633B846F1}">
                  <asvg:svgBlip xmlns:asvg="http://schemas.microsoft.com/office/drawing/2016/SVG/main" r:embed="rId77"/>
                </a:ext>
              </a:extLst>
            </a:blip>
            <a:stretch>
              <a:fillRect l="0" t="0" r="0" b="0"/>
            </a:stretch>
          </a:blipFill>
        </p:spPr>
      </p:sp>
      <p:sp>
        <p:nvSpPr>
          <p:cNvPr name="Freeform 40" id="40"/>
          <p:cNvSpPr/>
          <p:nvPr/>
        </p:nvSpPr>
        <p:spPr>
          <a:xfrm flipH="false" flipV="false" rot="0">
            <a:off x="7461386" y="5008338"/>
            <a:ext cx="605473" cy="702553"/>
          </a:xfrm>
          <a:custGeom>
            <a:avLst/>
            <a:gdLst/>
            <a:ahLst/>
            <a:cxnLst/>
            <a:rect r="r" b="b" t="t" l="l"/>
            <a:pathLst>
              <a:path h="702553" w="605473">
                <a:moveTo>
                  <a:pt x="0" y="0"/>
                </a:moveTo>
                <a:lnTo>
                  <a:pt x="605473" y="0"/>
                </a:lnTo>
                <a:lnTo>
                  <a:pt x="605473" y="702553"/>
                </a:lnTo>
                <a:lnTo>
                  <a:pt x="0" y="702553"/>
                </a:lnTo>
                <a:lnTo>
                  <a:pt x="0" y="0"/>
                </a:lnTo>
                <a:close/>
              </a:path>
            </a:pathLst>
          </a:custGeom>
          <a:blipFill>
            <a:blip r:embed="rId78">
              <a:extLst>
                <a:ext uri="{96DAC541-7B7A-43D3-8B79-37D633B846F1}">
                  <asvg:svgBlip xmlns:asvg="http://schemas.microsoft.com/office/drawing/2016/SVG/main" r:embed="rId79"/>
                </a:ext>
              </a:extLst>
            </a:blip>
            <a:stretch>
              <a:fillRect l="0" t="0" r="0" b="0"/>
            </a:stretch>
          </a:blipFill>
        </p:spPr>
      </p:sp>
      <p:sp>
        <p:nvSpPr>
          <p:cNvPr name="Freeform 41" id="41"/>
          <p:cNvSpPr/>
          <p:nvPr/>
        </p:nvSpPr>
        <p:spPr>
          <a:xfrm flipH="false" flipV="false" rot="0">
            <a:off x="4591704" y="4935249"/>
            <a:ext cx="993611" cy="596167"/>
          </a:xfrm>
          <a:custGeom>
            <a:avLst/>
            <a:gdLst/>
            <a:ahLst/>
            <a:cxnLst/>
            <a:rect r="r" b="b" t="t" l="l"/>
            <a:pathLst>
              <a:path h="596167" w="993611">
                <a:moveTo>
                  <a:pt x="0" y="0"/>
                </a:moveTo>
                <a:lnTo>
                  <a:pt x="993611" y="0"/>
                </a:lnTo>
                <a:lnTo>
                  <a:pt x="993611" y="596166"/>
                </a:lnTo>
                <a:lnTo>
                  <a:pt x="0" y="596166"/>
                </a:lnTo>
                <a:lnTo>
                  <a:pt x="0" y="0"/>
                </a:lnTo>
                <a:close/>
              </a:path>
            </a:pathLst>
          </a:custGeom>
          <a:blipFill>
            <a:blip r:embed="rId80">
              <a:extLst>
                <a:ext uri="{96DAC541-7B7A-43D3-8B79-37D633B846F1}">
                  <asvg:svgBlip xmlns:asvg="http://schemas.microsoft.com/office/drawing/2016/SVG/main" r:embed="rId81"/>
                </a:ext>
              </a:extLst>
            </a:blip>
            <a:stretch>
              <a:fillRect l="0" t="0" r="0" b="0"/>
            </a:stretch>
          </a:blipFill>
        </p:spPr>
      </p:sp>
      <p:sp>
        <p:nvSpPr>
          <p:cNvPr name="Freeform 42" id="42"/>
          <p:cNvSpPr/>
          <p:nvPr/>
        </p:nvSpPr>
        <p:spPr>
          <a:xfrm flipH="false" flipV="false" rot="0">
            <a:off x="6242601" y="4853793"/>
            <a:ext cx="558211" cy="702553"/>
          </a:xfrm>
          <a:custGeom>
            <a:avLst/>
            <a:gdLst/>
            <a:ahLst/>
            <a:cxnLst/>
            <a:rect r="r" b="b" t="t" l="l"/>
            <a:pathLst>
              <a:path h="702553" w="558211">
                <a:moveTo>
                  <a:pt x="0" y="0"/>
                </a:moveTo>
                <a:lnTo>
                  <a:pt x="558211" y="0"/>
                </a:lnTo>
                <a:lnTo>
                  <a:pt x="558211" y="702554"/>
                </a:lnTo>
                <a:lnTo>
                  <a:pt x="0" y="702554"/>
                </a:lnTo>
                <a:lnTo>
                  <a:pt x="0" y="0"/>
                </a:lnTo>
                <a:close/>
              </a:path>
            </a:pathLst>
          </a:custGeom>
          <a:blipFill>
            <a:blip r:embed="rId82">
              <a:extLst>
                <a:ext uri="{96DAC541-7B7A-43D3-8B79-37D633B846F1}">
                  <asvg:svgBlip xmlns:asvg="http://schemas.microsoft.com/office/drawing/2016/SVG/main" r:embed="rId83"/>
                </a:ext>
              </a:extLst>
            </a:blip>
            <a:stretch>
              <a:fillRect l="0" t="0" r="0" b="0"/>
            </a:stretch>
          </a:blipFill>
        </p:spPr>
      </p:sp>
      <p:sp>
        <p:nvSpPr>
          <p:cNvPr name="Freeform 43" id="43"/>
          <p:cNvSpPr/>
          <p:nvPr/>
        </p:nvSpPr>
        <p:spPr>
          <a:xfrm flipH="false" flipV="false" rot="0">
            <a:off x="14062817" y="5911743"/>
            <a:ext cx="720904" cy="702553"/>
          </a:xfrm>
          <a:custGeom>
            <a:avLst/>
            <a:gdLst/>
            <a:ahLst/>
            <a:cxnLst/>
            <a:rect r="r" b="b" t="t" l="l"/>
            <a:pathLst>
              <a:path h="702553" w="720904">
                <a:moveTo>
                  <a:pt x="0" y="0"/>
                </a:moveTo>
                <a:lnTo>
                  <a:pt x="720904" y="0"/>
                </a:lnTo>
                <a:lnTo>
                  <a:pt x="720904" y="702554"/>
                </a:lnTo>
                <a:lnTo>
                  <a:pt x="0" y="702554"/>
                </a:lnTo>
                <a:lnTo>
                  <a:pt x="0" y="0"/>
                </a:lnTo>
                <a:close/>
              </a:path>
            </a:pathLst>
          </a:custGeom>
          <a:blipFill>
            <a:blip r:embed="rId84">
              <a:extLst>
                <a:ext uri="{96DAC541-7B7A-43D3-8B79-37D633B846F1}">
                  <asvg:svgBlip xmlns:asvg="http://schemas.microsoft.com/office/drawing/2016/SVG/main" r:embed="rId85"/>
                </a:ext>
              </a:extLst>
            </a:blip>
            <a:stretch>
              <a:fillRect l="0" t="0" r="0" b="0"/>
            </a:stretch>
          </a:blipFill>
        </p:spPr>
      </p:sp>
      <p:sp>
        <p:nvSpPr>
          <p:cNvPr name="Freeform 44" id="44"/>
          <p:cNvSpPr/>
          <p:nvPr/>
        </p:nvSpPr>
        <p:spPr>
          <a:xfrm flipH="false" flipV="false" rot="0">
            <a:off x="11347565" y="8350601"/>
            <a:ext cx="896147" cy="907699"/>
          </a:xfrm>
          <a:custGeom>
            <a:avLst/>
            <a:gdLst/>
            <a:ahLst/>
            <a:cxnLst/>
            <a:rect r="r" b="b" t="t" l="l"/>
            <a:pathLst>
              <a:path h="907699" w="896147">
                <a:moveTo>
                  <a:pt x="0" y="0"/>
                </a:moveTo>
                <a:lnTo>
                  <a:pt x="896147" y="0"/>
                </a:lnTo>
                <a:lnTo>
                  <a:pt x="896147" y="907699"/>
                </a:lnTo>
                <a:lnTo>
                  <a:pt x="0" y="907699"/>
                </a:lnTo>
                <a:lnTo>
                  <a:pt x="0" y="0"/>
                </a:lnTo>
                <a:close/>
              </a:path>
            </a:pathLst>
          </a:custGeom>
          <a:blipFill>
            <a:blip r:embed="rId86">
              <a:extLst>
                <a:ext uri="{96DAC541-7B7A-43D3-8B79-37D633B846F1}">
                  <asvg:svgBlip xmlns:asvg="http://schemas.microsoft.com/office/drawing/2016/SVG/main" r:embed="rId87"/>
                </a:ext>
              </a:extLst>
            </a:blip>
            <a:stretch>
              <a:fillRect l="0" t="0" r="0" b="0"/>
            </a:stretch>
          </a:blipFill>
        </p:spPr>
      </p:sp>
      <p:sp>
        <p:nvSpPr>
          <p:cNvPr name="Freeform 45" id="45"/>
          <p:cNvSpPr/>
          <p:nvPr/>
        </p:nvSpPr>
        <p:spPr>
          <a:xfrm flipH="false" flipV="false" rot="0">
            <a:off x="12641468" y="8407900"/>
            <a:ext cx="823245" cy="812767"/>
          </a:xfrm>
          <a:custGeom>
            <a:avLst/>
            <a:gdLst/>
            <a:ahLst/>
            <a:cxnLst/>
            <a:rect r="r" b="b" t="t" l="l"/>
            <a:pathLst>
              <a:path h="812767" w="823245">
                <a:moveTo>
                  <a:pt x="0" y="0"/>
                </a:moveTo>
                <a:lnTo>
                  <a:pt x="823245" y="0"/>
                </a:lnTo>
                <a:lnTo>
                  <a:pt x="823245" y="812767"/>
                </a:lnTo>
                <a:lnTo>
                  <a:pt x="0" y="812767"/>
                </a:lnTo>
                <a:lnTo>
                  <a:pt x="0" y="0"/>
                </a:lnTo>
                <a:close/>
              </a:path>
            </a:pathLst>
          </a:custGeom>
          <a:blipFill>
            <a:blip r:embed="rId88">
              <a:extLst>
                <a:ext uri="{96DAC541-7B7A-43D3-8B79-37D633B846F1}">
                  <asvg:svgBlip xmlns:asvg="http://schemas.microsoft.com/office/drawing/2016/SVG/main" r:embed="rId89"/>
                </a:ext>
              </a:extLst>
            </a:blip>
            <a:stretch>
              <a:fillRect l="0" t="0" r="0" b="0"/>
            </a:stretch>
          </a:blipFill>
        </p:spPr>
      </p:sp>
      <p:sp>
        <p:nvSpPr>
          <p:cNvPr name="Freeform 46" id="46"/>
          <p:cNvSpPr/>
          <p:nvPr/>
        </p:nvSpPr>
        <p:spPr>
          <a:xfrm flipH="false" flipV="false" rot="0">
            <a:off x="12692223" y="6034656"/>
            <a:ext cx="721734" cy="844583"/>
          </a:xfrm>
          <a:custGeom>
            <a:avLst/>
            <a:gdLst/>
            <a:ahLst/>
            <a:cxnLst/>
            <a:rect r="r" b="b" t="t" l="l"/>
            <a:pathLst>
              <a:path h="844583" w="721734">
                <a:moveTo>
                  <a:pt x="0" y="0"/>
                </a:moveTo>
                <a:lnTo>
                  <a:pt x="721734" y="0"/>
                </a:lnTo>
                <a:lnTo>
                  <a:pt x="721734" y="844583"/>
                </a:lnTo>
                <a:lnTo>
                  <a:pt x="0" y="844583"/>
                </a:lnTo>
                <a:lnTo>
                  <a:pt x="0" y="0"/>
                </a:lnTo>
                <a:close/>
              </a:path>
            </a:pathLst>
          </a:custGeom>
          <a:blipFill>
            <a:blip r:embed="rId90">
              <a:extLst>
                <a:ext uri="{96DAC541-7B7A-43D3-8B79-37D633B846F1}">
                  <asvg:svgBlip xmlns:asvg="http://schemas.microsoft.com/office/drawing/2016/SVG/main" r:embed="rId91"/>
                </a:ext>
              </a:extLst>
            </a:blip>
            <a:stretch>
              <a:fillRect l="0" t="0" r="0" b="0"/>
            </a:stretch>
          </a:blipFill>
        </p:spPr>
      </p:sp>
      <p:sp>
        <p:nvSpPr>
          <p:cNvPr name="Freeform 47" id="47"/>
          <p:cNvSpPr/>
          <p:nvPr/>
        </p:nvSpPr>
        <p:spPr>
          <a:xfrm flipH="false" flipV="false" rot="0">
            <a:off x="6082652" y="7140093"/>
            <a:ext cx="878110" cy="844583"/>
          </a:xfrm>
          <a:custGeom>
            <a:avLst/>
            <a:gdLst/>
            <a:ahLst/>
            <a:cxnLst/>
            <a:rect r="r" b="b" t="t" l="l"/>
            <a:pathLst>
              <a:path h="844583" w="878110">
                <a:moveTo>
                  <a:pt x="0" y="0"/>
                </a:moveTo>
                <a:lnTo>
                  <a:pt x="878110" y="0"/>
                </a:lnTo>
                <a:lnTo>
                  <a:pt x="878110" y="844583"/>
                </a:lnTo>
                <a:lnTo>
                  <a:pt x="0" y="844583"/>
                </a:lnTo>
                <a:lnTo>
                  <a:pt x="0" y="0"/>
                </a:lnTo>
                <a:close/>
              </a:path>
            </a:pathLst>
          </a:custGeom>
          <a:blipFill>
            <a:blip r:embed="rId92">
              <a:extLst>
                <a:ext uri="{96DAC541-7B7A-43D3-8B79-37D633B846F1}">
                  <asvg:svgBlip xmlns:asvg="http://schemas.microsoft.com/office/drawing/2016/SVG/main" r:embed="rId93"/>
                </a:ext>
              </a:extLst>
            </a:blip>
            <a:stretch>
              <a:fillRect l="0" t="0" r="0" b="0"/>
            </a:stretch>
          </a:blipFill>
        </p:spPr>
      </p:sp>
      <p:sp>
        <p:nvSpPr>
          <p:cNvPr name="Freeform 48" id="48"/>
          <p:cNvSpPr/>
          <p:nvPr/>
        </p:nvSpPr>
        <p:spPr>
          <a:xfrm flipH="false" flipV="false" rot="0">
            <a:off x="4664293" y="7143567"/>
            <a:ext cx="848434" cy="870595"/>
          </a:xfrm>
          <a:custGeom>
            <a:avLst/>
            <a:gdLst/>
            <a:ahLst/>
            <a:cxnLst/>
            <a:rect r="r" b="b" t="t" l="l"/>
            <a:pathLst>
              <a:path h="870595" w="848434">
                <a:moveTo>
                  <a:pt x="0" y="0"/>
                </a:moveTo>
                <a:lnTo>
                  <a:pt x="848434" y="0"/>
                </a:lnTo>
                <a:lnTo>
                  <a:pt x="848434" y="870595"/>
                </a:lnTo>
                <a:lnTo>
                  <a:pt x="0" y="870595"/>
                </a:lnTo>
                <a:lnTo>
                  <a:pt x="0" y="0"/>
                </a:lnTo>
                <a:close/>
              </a:path>
            </a:pathLst>
          </a:custGeom>
          <a:blipFill>
            <a:blip r:embed="rId94">
              <a:extLst>
                <a:ext uri="{96DAC541-7B7A-43D3-8B79-37D633B846F1}">
                  <asvg:svgBlip xmlns:asvg="http://schemas.microsoft.com/office/drawing/2016/SVG/main" r:embed="rId95"/>
                </a:ext>
              </a:extLst>
            </a:blip>
            <a:stretch>
              <a:fillRect l="0" t="0" r="0" b="0"/>
            </a:stretch>
          </a:blipFill>
        </p:spPr>
      </p:sp>
      <p:sp>
        <p:nvSpPr>
          <p:cNvPr name="Freeform 49" id="49"/>
          <p:cNvSpPr/>
          <p:nvPr/>
        </p:nvSpPr>
        <p:spPr>
          <a:xfrm flipH="false" flipV="false" rot="0">
            <a:off x="3311987" y="7262329"/>
            <a:ext cx="803265" cy="803265"/>
          </a:xfrm>
          <a:custGeom>
            <a:avLst/>
            <a:gdLst/>
            <a:ahLst/>
            <a:cxnLst/>
            <a:rect r="r" b="b" t="t" l="l"/>
            <a:pathLst>
              <a:path h="803265" w="803265">
                <a:moveTo>
                  <a:pt x="0" y="0"/>
                </a:moveTo>
                <a:lnTo>
                  <a:pt x="803265" y="0"/>
                </a:lnTo>
                <a:lnTo>
                  <a:pt x="803265" y="803264"/>
                </a:lnTo>
                <a:lnTo>
                  <a:pt x="0" y="803264"/>
                </a:lnTo>
                <a:lnTo>
                  <a:pt x="0" y="0"/>
                </a:lnTo>
                <a:close/>
              </a:path>
            </a:pathLst>
          </a:custGeom>
          <a:blipFill>
            <a:blip r:embed="rId96">
              <a:extLst>
                <a:ext uri="{96DAC541-7B7A-43D3-8B79-37D633B846F1}">
                  <asvg:svgBlip xmlns:asvg="http://schemas.microsoft.com/office/drawing/2016/SVG/main" r:embed="rId97"/>
                </a:ext>
              </a:extLst>
            </a:blip>
            <a:stretch>
              <a:fillRect l="0" t="0" r="0" b="0"/>
            </a:stretch>
          </a:blipFill>
        </p:spPr>
      </p:sp>
      <p:sp>
        <p:nvSpPr>
          <p:cNvPr name="Freeform 50" id="50"/>
          <p:cNvSpPr/>
          <p:nvPr/>
        </p:nvSpPr>
        <p:spPr>
          <a:xfrm flipH="false" flipV="false" rot="0">
            <a:off x="14007068" y="2678442"/>
            <a:ext cx="974556" cy="731803"/>
          </a:xfrm>
          <a:custGeom>
            <a:avLst/>
            <a:gdLst/>
            <a:ahLst/>
            <a:cxnLst/>
            <a:rect r="r" b="b" t="t" l="l"/>
            <a:pathLst>
              <a:path h="731803" w="974556">
                <a:moveTo>
                  <a:pt x="0" y="0"/>
                </a:moveTo>
                <a:lnTo>
                  <a:pt x="974556" y="0"/>
                </a:lnTo>
                <a:lnTo>
                  <a:pt x="974556" y="731803"/>
                </a:lnTo>
                <a:lnTo>
                  <a:pt x="0" y="731803"/>
                </a:lnTo>
                <a:lnTo>
                  <a:pt x="0" y="0"/>
                </a:lnTo>
                <a:close/>
              </a:path>
            </a:pathLst>
          </a:custGeom>
          <a:blipFill>
            <a:blip r:embed="rId98">
              <a:extLst>
                <a:ext uri="{96DAC541-7B7A-43D3-8B79-37D633B846F1}">
                  <asvg:svgBlip xmlns:asvg="http://schemas.microsoft.com/office/drawing/2016/SVG/main" r:embed="rId99"/>
                </a:ext>
              </a:extLst>
            </a:blip>
            <a:stretch>
              <a:fillRect l="0" t="0" r="0" b="0"/>
            </a:stretch>
          </a:blipFill>
        </p:spPr>
      </p:sp>
      <p:sp>
        <p:nvSpPr>
          <p:cNvPr name="Freeform 51" id="51"/>
          <p:cNvSpPr/>
          <p:nvPr/>
        </p:nvSpPr>
        <p:spPr>
          <a:xfrm flipH="false" flipV="false" rot="0">
            <a:off x="12771264" y="2597751"/>
            <a:ext cx="642693" cy="894890"/>
          </a:xfrm>
          <a:custGeom>
            <a:avLst/>
            <a:gdLst/>
            <a:ahLst/>
            <a:cxnLst/>
            <a:rect r="r" b="b" t="t" l="l"/>
            <a:pathLst>
              <a:path h="894890" w="642693">
                <a:moveTo>
                  <a:pt x="0" y="0"/>
                </a:moveTo>
                <a:lnTo>
                  <a:pt x="642693" y="0"/>
                </a:lnTo>
                <a:lnTo>
                  <a:pt x="642693" y="894890"/>
                </a:lnTo>
                <a:lnTo>
                  <a:pt x="0" y="894890"/>
                </a:lnTo>
                <a:lnTo>
                  <a:pt x="0" y="0"/>
                </a:lnTo>
                <a:close/>
              </a:path>
            </a:pathLst>
          </a:custGeom>
          <a:blipFill>
            <a:blip r:embed="rId100">
              <a:extLst>
                <a:ext uri="{96DAC541-7B7A-43D3-8B79-37D633B846F1}">
                  <asvg:svgBlip xmlns:asvg="http://schemas.microsoft.com/office/drawing/2016/SVG/main" r:embed="rId101"/>
                </a:ext>
              </a:extLst>
            </a:blip>
            <a:stretch>
              <a:fillRect l="0" t="0" r="0" b="0"/>
            </a:stretch>
          </a:blipFill>
        </p:spPr>
      </p:sp>
      <p:sp>
        <p:nvSpPr>
          <p:cNvPr name="Freeform 52" id="52"/>
          <p:cNvSpPr/>
          <p:nvPr/>
        </p:nvSpPr>
        <p:spPr>
          <a:xfrm flipH="false" flipV="false" rot="0">
            <a:off x="7395284" y="7331411"/>
            <a:ext cx="672381" cy="682305"/>
          </a:xfrm>
          <a:custGeom>
            <a:avLst/>
            <a:gdLst/>
            <a:ahLst/>
            <a:cxnLst/>
            <a:rect r="r" b="b" t="t" l="l"/>
            <a:pathLst>
              <a:path h="682305" w="672381">
                <a:moveTo>
                  <a:pt x="0" y="0"/>
                </a:moveTo>
                <a:lnTo>
                  <a:pt x="672381" y="0"/>
                </a:lnTo>
                <a:lnTo>
                  <a:pt x="672381" y="682305"/>
                </a:lnTo>
                <a:lnTo>
                  <a:pt x="0" y="682305"/>
                </a:lnTo>
                <a:lnTo>
                  <a:pt x="0" y="0"/>
                </a:lnTo>
                <a:close/>
              </a:path>
            </a:pathLst>
          </a:custGeom>
          <a:blipFill>
            <a:blip r:embed="rId102">
              <a:extLst>
                <a:ext uri="{96DAC541-7B7A-43D3-8B79-37D633B846F1}">
                  <asvg:svgBlip xmlns:asvg="http://schemas.microsoft.com/office/drawing/2016/SVG/main" r:embed="rId103"/>
                </a:ext>
              </a:extLst>
            </a:blip>
            <a:stretch>
              <a:fillRect l="0" t="0" r="0" b="0"/>
            </a:stretch>
          </a:blipFill>
        </p:spPr>
      </p:sp>
      <p:sp>
        <p:nvSpPr>
          <p:cNvPr name="Freeform 53" id="53"/>
          <p:cNvSpPr/>
          <p:nvPr/>
        </p:nvSpPr>
        <p:spPr>
          <a:xfrm flipH="false" flipV="false" rot="0">
            <a:off x="14066807" y="3889026"/>
            <a:ext cx="832568" cy="717522"/>
          </a:xfrm>
          <a:custGeom>
            <a:avLst/>
            <a:gdLst/>
            <a:ahLst/>
            <a:cxnLst/>
            <a:rect r="r" b="b" t="t" l="l"/>
            <a:pathLst>
              <a:path h="717522" w="832568">
                <a:moveTo>
                  <a:pt x="0" y="0"/>
                </a:moveTo>
                <a:lnTo>
                  <a:pt x="832568" y="0"/>
                </a:lnTo>
                <a:lnTo>
                  <a:pt x="832568" y="717522"/>
                </a:lnTo>
                <a:lnTo>
                  <a:pt x="0" y="717522"/>
                </a:lnTo>
                <a:lnTo>
                  <a:pt x="0" y="0"/>
                </a:lnTo>
                <a:close/>
              </a:path>
            </a:pathLst>
          </a:custGeom>
          <a:blipFill>
            <a:blip r:embed="rId104">
              <a:extLst>
                <a:ext uri="{96DAC541-7B7A-43D3-8B79-37D633B846F1}">
                  <asvg:svgBlip xmlns:asvg="http://schemas.microsoft.com/office/drawing/2016/SVG/main" r:embed="rId105"/>
                </a:ext>
              </a:extLst>
            </a:blip>
            <a:stretch>
              <a:fillRect l="0" t="0" r="0" b="0"/>
            </a:stretch>
          </a:blipFill>
        </p:spPr>
      </p:sp>
      <p:sp>
        <p:nvSpPr>
          <p:cNvPr name="Freeform 54" id="54"/>
          <p:cNvSpPr/>
          <p:nvPr/>
        </p:nvSpPr>
        <p:spPr>
          <a:xfrm flipH="false" flipV="false" rot="0">
            <a:off x="10299482" y="8399487"/>
            <a:ext cx="809926" cy="809926"/>
          </a:xfrm>
          <a:custGeom>
            <a:avLst/>
            <a:gdLst/>
            <a:ahLst/>
            <a:cxnLst/>
            <a:rect r="r" b="b" t="t" l="l"/>
            <a:pathLst>
              <a:path h="809926" w="809926">
                <a:moveTo>
                  <a:pt x="0" y="0"/>
                </a:moveTo>
                <a:lnTo>
                  <a:pt x="809926" y="0"/>
                </a:lnTo>
                <a:lnTo>
                  <a:pt x="809926" y="809926"/>
                </a:lnTo>
                <a:lnTo>
                  <a:pt x="0" y="809926"/>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55" id="55"/>
          <p:cNvSpPr/>
          <p:nvPr/>
        </p:nvSpPr>
        <p:spPr>
          <a:xfrm flipH="false" flipV="false" rot="0">
            <a:off x="8889890" y="7152484"/>
            <a:ext cx="937480" cy="953075"/>
          </a:xfrm>
          <a:custGeom>
            <a:avLst/>
            <a:gdLst/>
            <a:ahLst/>
            <a:cxnLst/>
            <a:rect r="r" b="b" t="t" l="l"/>
            <a:pathLst>
              <a:path h="953075" w="937480">
                <a:moveTo>
                  <a:pt x="0" y="0"/>
                </a:moveTo>
                <a:lnTo>
                  <a:pt x="937480" y="0"/>
                </a:lnTo>
                <a:lnTo>
                  <a:pt x="937480" y="953076"/>
                </a:lnTo>
                <a:lnTo>
                  <a:pt x="0" y="953076"/>
                </a:lnTo>
                <a:lnTo>
                  <a:pt x="0" y="0"/>
                </a:lnTo>
                <a:close/>
              </a:path>
            </a:pathLst>
          </a:custGeom>
          <a:blipFill>
            <a:blip r:embed="rId106">
              <a:extLst>
                <a:ext uri="{96DAC541-7B7A-43D3-8B79-37D633B846F1}">
                  <asvg:svgBlip xmlns:asvg="http://schemas.microsoft.com/office/drawing/2016/SVG/main" r:embed="rId107"/>
                </a:ext>
              </a:extLst>
            </a:blip>
            <a:stretch>
              <a:fillRect l="0" t="0" r="0" b="0"/>
            </a:stretch>
          </a:blipFill>
        </p:spPr>
      </p:sp>
      <p:sp>
        <p:nvSpPr>
          <p:cNvPr name="Freeform 56" id="56"/>
          <p:cNvSpPr/>
          <p:nvPr/>
        </p:nvSpPr>
        <p:spPr>
          <a:xfrm flipH="false" flipV="false" rot="0">
            <a:off x="12733394" y="3738103"/>
            <a:ext cx="791387" cy="803068"/>
          </a:xfrm>
          <a:custGeom>
            <a:avLst/>
            <a:gdLst/>
            <a:ahLst/>
            <a:cxnLst/>
            <a:rect r="r" b="b" t="t" l="l"/>
            <a:pathLst>
              <a:path h="803068" w="791387">
                <a:moveTo>
                  <a:pt x="0" y="0"/>
                </a:moveTo>
                <a:lnTo>
                  <a:pt x="791387" y="0"/>
                </a:lnTo>
                <a:lnTo>
                  <a:pt x="791387" y="803068"/>
                </a:lnTo>
                <a:lnTo>
                  <a:pt x="0" y="803068"/>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TextBox 57" id="57"/>
          <p:cNvSpPr txBox="true"/>
          <p:nvPr/>
        </p:nvSpPr>
        <p:spPr>
          <a:xfrm rot="0">
            <a:off x="5428329" y="1028700"/>
            <a:ext cx="7431342" cy="847725"/>
          </a:xfrm>
          <a:prstGeom prst="rect">
            <a:avLst/>
          </a:prstGeom>
        </p:spPr>
        <p:txBody>
          <a:bodyPr anchor="t" rtlCol="false" tIns="0" lIns="0" bIns="0" rIns="0">
            <a:spAutoFit/>
          </a:bodyPr>
          <a:lstStyle/>
          <a:p>
            <a:pPr algn="ctr" marL="0" indent="0" lvl="0">
              <a:lnSpc>
                <a:spcPts val="6719"/>
              </a:lnSpc>
              <a:spcBef>
                <a:spcPct val="0"/>
              </a:spcBef>
            </a:pPr>
            <a:r>
              <a:rPr lang="en-US" b="true" sz="5599">
                <a:solidFill>
                  <a:srgbClr val="000000"/>
                </a:solidFill>
                <a:latin typeface="Montserrat Bold"/>
                <a:ea typeface="Montserrat Bold"/>
                <a:cs typeface="Montserrat Bold"/>
                <a:sym typeface="Montserrat Bold"/>
              </a:rPr>
              <a:t>R</a:t>
            </a:r>
            <a:r>
              <a:rPr lang="en-US" b="true" sz="5599" strike="noStrike" u="none">
                <a:solidFill>
                  <a:srgbClr val="000000"/>
                </a:solidFill>
                <a:latin typeface="Montserrat Bold"/>
                <a:ea typeface="Montserrat Bold"/>
                <a:cs typeface="Montserrat Bold"/>
                <a:sym typeface="Montserrat Bold"/>
              </a:rPr>
              <a:t>esource page</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E2E7F4"/>
        </a:solidFill>
      </p:bgPr>
    </p:bg>
    <p:spTree>
      <p:nvGrpSpPr>
        <p:cNvPr id="1" name=""/>
        <p:cNvGrpSpPr/>
        <p:nvPr/>
      </p:nvGrpSpPr>
      <p:grpSpPr>
        <a:xfrm>
          <a:off x="0" y="0"/>
          <a:ext cx="0" cy="0"/>
          <a:chOff x="0" y="0"/>
          <a:chExt cx="0" cy="0"/>
        </a:xfrm>
      </p:grpSpPr>
      <p:grpSp>
        <p:nvGrpSpPr>
          <p:cNvPr name="Group 2" id="2"/>
          <p:cNvGrpSpPr/>
          <p:nvPr/>
        </p:nvGrpSpPr>
        <p:grpSpPr>
          <a:xfrm rot="1492010">
            <a:off x="11561706" y="1333131"/>
            <a:ext cx="8848331" cy="11374481"/>
            <a:chOff x="0" y="0"/>
            <a:chExt cx="1370838" cy="1762205"/>
          </a:xfrm>
        </p:grpSpPr>
        <p:sp>
          <p:nvSpPr>
            <p:cNvPr name="Freeform 3" id="3"/>
            <p:cNvSpPr/>
            <p:nvPr/>
          </p:nvSpPr>
          <p:spPr>
            <a:xfrm flipH="false" flipV="false" rot="-1132223">
              <a:off x="-248134" y="-174327"/>
              <a:ext cx="1867106" cy="2110859"/>
            </a:xfrm>
            <a:custGeom>
              <a:avLst/>
              <a:gdLst/>
              <a:ahLst/>
              <a:cxnLst/>
              <a:rect r="r" b="b" t="t" l="l"/>
              <a:pathLst>
                <a:path h="2110859" w="1867106">
                  <a:moveTo>
                    <a:pt x="569947" y="0"/>
                  </a:moveTo>
                  <a:lnTo>
                    <a:pt x="1867106" y="443368"/>
                  </a:lnTo>
                  <a:lnTo>
                    <a:pt x="1297159" y="2110859"/>
                  </a:lnTo>
                  <a:lnTo>
                    <a:pt x="0" y="1667491"/>
                  </a:lnTo>
                  <a:close/>
                </a:path>
              </a:pathLst>
            </a:custGeom>
            <a:blipFill>
              <a:blip r:embed="rId2"/>
              <a:stretch>
                <a:fillRect l="-11828" t="0" r="-58528" b="0"/>
              </a:stretch>
            </a:blipFill>
          </p:spPr>
        </p:sp>
      </p:grpSp>
      <p:grpSp>
        <p:nvGrpSpPr>
          <p:cNvPr name="Group 4" id="4"/>
          <p:cNvGrpSpPr/>
          <p:nvPr/>
        </p:nvGrpSpPr>
        <p:grpSpPr>
          <a:xfrm rot="0">
            <a:off x="0" y="0"/>
            <a:ext cx="18288000" cy="1874361"/>
            <a:chOff x="0" y="0"/>
            <a:chExt cx="9414331" cy="964887"/>
          </a:xfrm>
        </p:grpSpPr>
        <p:sp>
          <p:nvSpPr>
            <p:cNvPr name="Freeform 5" id="5"/>
            <p:cNvSpPr/>
            <p:nvPr/>
          </p:nvSpPr>
          <p:spPr>
            <a:xfrm flipH="false" flipV="false" rot="0">
              <a:off x="0" y="0"/>
              <a:ext cx="9414331" cy="964887"/>
            </a:xfrm>
            <a:custGeom>
              <a:avLst/>
              <a:gdLst/>
              <a:ahLst/>
              <a:cxnLst/>
              <a:rect r="r" b="b" t="t" l="l"/>
              <a:pathLst>
                <a:path h="964887" w="9414331">
                  <a:moveTo>
                    <a:pt x="0" y="0"/>
                  </a:moveTo>
                  <a:lnTo>
                    <a:pt x="9414331" y="0"/>
                  </a:lnTo>
                  <a:lnTo>
                    <a:pt x="9414331" y="964887"/>
                  </a:lnTo>
                  <a:lnTo>
                    <a:pt x="0" y="964887"/>
                  </a:lnTo>
                  <a:close/>
                </a:path>
              </a:pathLst>
            </a:custGeom>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p:spPr>
        </p:sp>
        <p:sp>
          <p:nvSpPr>
            <p:cNvPr name="TextBox 6" id="6"/>
            <p:cNvSpPr txBox="true"/>
            <p:nvPr/>
          </p:nvSpPr>
          <p:spPr>
            <a:xfrm>
              <a:off x="0" y="-38100"/>
              <a:ext cx="9414331" cy="1002987"/>
            </a:xfrm>
            <a:prstGeom prst="rect">
              <a:avLst/>
            </a:prstGeom>
          </p:spPr>
          <p:txBody>
            <a:bodyPr anchor="ctr" rtlCol="false" tIns="50800" lIns="50800" bIns="50800" rIns="50800"/>
            <a:lstStyle/>
            <a:p>
              <a:pPr algn="ctr">
                <a:lnSpc>
                  <a:spcPts val="2659"/>
                </a:lnSpc>
                <a:spcBef>
                  <a:spcPct val="0"/>
                </a:spcBef>
              </a:pPr>
            </a:p>
          </p:txBody>
        </p:sp>
      </p:grpSp>
      <p:sp>
        <p:nvSpPr>
          <p:cNvPr name="AutoShape 7" id="7"/>
          <p:cNvSpPr/>
          <p:nvPr/>
        </p:nvSpPr>
        <p:spPr>
          <a:xfrm>
            <a:off x="9580335" y="4639024"/>
            <a:ext cx="0" cy="3843312"/>
          </a:xfrm>
          <a:prstGeom prst="line">
            <a:avLst/>
          </a:prstGeom>
          <a:ln cap="flat" w="38100">
            <a:solidFill>
              <a:srgbClr val="000000"/>
            </a:solidFill>
            <a:prstDash val="solid"/>
            <a:headEnd type="none" len="sm" w="sm"/>
            <a:tailEnd type="none" len="sm" w="sm"/>
          </a:ln>
        </p:spPr>
      </p:sp>
      <p:sp>
        <p:nvSpPr>
          <p:cNvPr name="TextBox 8" id="8"/>
          <p:cNvSpPr txBox="true"/>
          <p:nvPr/>
        </p:nvSpPr>
        <p:spPr>
          <a:xfrm rot="0">
            <a:off x="8177285" y="2397229"/>
            <a:ext cx="4508966" cy="396240"/>
          </a:xfrm>
          <a:prstGeom prst="rect">
            <a:avLst/>
          </a:prstGeom>
        </p:spPr>
        <p:txBody>
          <a:bodyPr anchor="t" rtlCol="false" tIns="0" lIns="0" bIns="0" rIns="0">
            <a:spAutoFit/>
          </a:bodyPr>
          <a:lstStyle/>
          <a:p>
            <a:pPr algn="l">
              <a:lnSpc>
                <a:spcPts val="3360"/>
              </a:lnSpc>
            </a:pPr>
            <a:r>
              <a:rPr lang="en-US" sz="2400" b="true">
                <a:solidFill>
                  <a:srgbClr val="000000"/>
                </a:solidFill>
                <a:latin typeface="Montserrat Bold"/>
                <a:ea typeface="Montserrat Bold"/>
                <a:cs typeface="Montserrat Bold"/>
                <a:sym typeface="Montserrat Bold"/>
              </a:rPr>
              <a:t>Company Overview</a:t>
            </a:r>
          </a:p>
        </p:txBody>
      </p:sp>
      <p:sp>
        <p:nvSpPr>
          <p:cNvPr name="TextBox 9" id="9"/>
          <p:cNvSpPr txBox="true"/>
          <p:nvPr/>
        </p:nvSpPr>
        <p:spPr>
          <a:xfrm rot="0">
            <a:off x="1737398" y="3221086"/>
            <a:ext cx="8397219" cy="1246488"/>
          </a:xfrm>
          <a:prstGeom prst="rect">
            <a:avLst/>
          </a:prstGeom>
        </p:spPr>
        <p:txBody>
          <a:bodyPr anchor="t" rtlCol="false" tIns="0" lIns="0" bIns="0" rIns="0">
            <a:spAutoFit/>
          </a:bodyPr>
          <a:lstStyle/>
          <a:p>
            <a:pPr algn="l" marL="0" indent="0" lvl="0">
              <a:lnSpc>
                <a:spcPts val="10276"/>
              </a:lnSpc>
              <a:spcBef>
                <a:spcPct val="0"/>
              </a:spcBef>
            </a:pPr>
            <a:r>
              <a:rPr lang="en-US" b="true" sz="7340" strike="noStrike" u="none">
                <a:solidFill>
                  <a:srgbClr val="000000"/>
                </a:solidFill>
                <a:latin typeface="Montserrat Bold"/>
                <a:ea typeface="Montserrat Bold"/>
                <a:cs typeface="Montserrat Bold"/>
                <a:sym typeface="Montserrat Bold"/>
              </a:rPr>
              <a:t>Introduction</a:t>
            </a:r>
          </a:p>
        </p:txBody>
      </p:sp>
      <p:sp>
        <p:nvSpPr>
          <p:cNvPr name="TextBox 10" id="10"/>
          <p:cNvSpPr txBox="true"/>
          <p:nvPr/>
        </p:nvSpPr>
        <p:spPr>
          <a:xfrm rot="0">
            <a:off x="1737398" y="4753324"/>
            <a:ext cx="7195263" cy="1456205"/>
          </a:xfrm>
          <a:prstGeom prst="rect">
            <a:avLst/>
          </a:prstGeom>
        </p:spPr>
        <p:txBody>
          <a:bodyPr anchor="t" rtlCol="false" tIns="0" lIns="0" bIns="0" rIns="0">
            <a:spAutoFit/>
          </a:bodyPr>
          <a:lstStyle/>
          <a:p>
            <a:pPr algn="l" marL="0" indent="0" lvl="0">
              <a:lnSpc>
                <a:spcPts val="2930"/>
              </a:lnSpc>
              <a:spcBef>
                <a:spcPct val="0"/>
              </a:spcBef>
            </a:pPr>
            <a:r>
              <a:rPr lang="en-US" sz="2093" strike="noStrike" u="none">
                <a:solidFill>
                  <a:srgbClr val="101010"/>
                </a:solidFill>
                <a:latin typeface="Montserrat"/>
                <a:ea typeface="Montserrat"/>
                <a:cs typeface="Montserrat"/>
                <a:sym typeface="Montserrat"/>
              </a:rPr>
              <a:t>Lorem ipsum dolor sit amet, consectetur adipiscing elit. Quisque facilisis tincidunt risus sit amet sagittis. Praesent tempus vitae felis maximus pretium. Mauris quam dui, scelerisque.</a:t>
            </a:r>
          </a:p>
        </p:txBody>
      </p:sp>
      <p:sp>
        <p:nvSpPr>
          <p:cNvPr name="TextBox 11" id="11"/>
          <p:cNvSpPr txBox="true"/>
          <p:nvPr/>
        </p:nvSpPr>
        <p:spPr>
          <a:xfrm rot="0">
            <a:off x="1737398" y="6652603"/>
            <a:ext cx="7195263" cy="1824025"/>
          </a:xfrm>
          <a:prstGeom prst="rect">
            <a:avLst/>
          </a:prstGeom>
        </p:spPr>
        <p:txBody>
          <a:bodyPr anchor="t" rtlCol="false" tIns="0" lIns="0" bIns="0" rIns="0">
            <a:spAutoFit/>
          </a:bodyPr>
          <a:lstStyle/>
          <a:p>
            <a:pPr algn="l" marL="0" indent="0" lvl="0">
              <a:lnSpc>
                <a:spcPts val="2930"/>
              </a:lnSpc>
              <a:spcBef>
                <a:spcPct val="0"/>
              </a:spcBef>
            </a:pPr>
            <a:r>
              <a:rPr lang="en-US" sz="2093" strike="noStrike" u="none">
                <a:solidFill>
                  <a:srgbClr val="101010"/>
                </a:solidFill>
                <a:latin typeface="Montserrat"/>
                <a:ea typeface="Montserrat"/>
                <a:cs typeface="Montserrat"/>
                <a:sym typeface="Montserrat"/>
              </a:rPr>
              <a:t>Lorem ipsum dolor sit amet, consectetur adipiscing elit. Quisque facilisis tincidunt risus sit amet sagittis. Praesent tempus vitae felis maximus pretium. Mauris quam dui, scelerisque.  Tincidunt risus sit amet sagittis maximus .</a:t>
            </a:r>
          </a:p>
        </p:txBody>
      </p:sp>
    </p:spTree>
  </p:cSld>
  <p:clrMapOvr>
    <a:masterClrMapping/>
  </p:clrMapOvr>
  <p:transition spd="slow">
    <p:push dir="l"/>
  </p:transition>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E2E7F4"/>
        </a:solidFill>
      </p:bgPr>
    </p:bg>
    <p:spTree>
      <p:nvGrpSpPr>
        <p:cNvPr id="1" name=""/>
        <p:cNvGrpSpPr/>
        <p:nvPr/>
      </p:nvGrpSpPr>
      <p:grpSpPr>
        <a:xfrm>
          <a:off x="0" y="0"/>
          <a:ext cx="0" cy="0"/>
          <a:chOff x="0" y="0"/>
          <a:chExt cx="0" cy="0"/>
        </a:xfrm>
      </p:grpSpPr>
      <p:grpSp>
        <p:nvGrpSpPr>
          <p:cNvPr name="Group 2" id="2"/>
          <p:cNvGrpSpPr/>
          <p:nvPr/>
        </p:nvGrpSpPr>
        <p:grpSpPr>
          <a:xfrm rot="0">
            <a:off x="0" y="8993275"/>
            <a:ext cx="8434945" cy="1293725"/>
            <a:chOff x="0" y="0"/>
            <a:chExt cx="2137108" cy="327783"/>
          </a:xfrm>
        </p:grpSpPr>
        <p:sp>
          <p:nvSpPr>
            <p:cNvPr name="Freeform 3" id="3"/>
            <p:cNvSpPr/>
            <p:nvPr/>
          </p:nvSpPr>
          <p:spPr>
            <a:xfrm flipH="false" flipV="false" rot="0">
              <a:off x="0" y="0"/>
              <a:ext cx="2137108" cy="327783"/>
            </a:xfrm>
            <a:custGeom>
              <a:avLst/>
              <a:gdLst/>
              <a:ahLst/>
              <a:cxnLst/>
              <a:rect r="r" b="b" t="t" l="l"/>
              <a:pathLst>
                <a:path h="327783" w="2137108">
                  <a:moveTo>
                    <a:pt x="0" y="0"/>
                  </a:moveTo>
                  <a:lnTo>
                    <a:pt x="2137108" y="0"/>
                  </a:lnTo>
                  <a:lnTo>
                    <a:pt x="2137108" y="327783"/>
                  </a:lnTo>
                  <a:lnTo>
                    <a:pt x="0" y="327783"/>
                  </a:lnTo>
                  <a:close/>
                </a:path>
              </a:pathLst>
            </a:custGeom>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a:ln cap="sq">
              <a:noFill/>
              <a:prstDash val="solid"/>
              <a:miter/>
            </a:ln>
          </p:spPr>
        </p:sp>
        <p:sp>
          <p:nvSpPr>
            <p:cNvPr name="TextBox 4" id="4"/>
            <p:cNvSpPr txBox="true"/>
            <p:nvPr/>
          </p:nvSpPr>
          <p:spPr>
            <a:xfrm>
              <a:off x="0" y="-38100"/>
              <a:ext cx="2137108" cy="365883"/>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5" id="5"/>
          <p:cNvGrpSpPr/>
          <p:nvPr/>
        </p:nvGrpSpPr>
        <p:grpSpPr>
          <a:xfrm rot="0">
            <a:off x="9209" y="0"/>
            <a:ext cx="8434945" cy="1293725"/>
            <a:chOff x="0" y="0"/>
            <a:chExt cx="2137108" cy="327783"/>
          </a:xfrm>
        </p:grpSpPr>
        <p:sp>
          <p:nvSpPr>
            <p:cNvPr name="Freeform 6" id="6"/>
            <p:cNvSpPr/>
            <p:nvPr/>
          </p:nvSpPr>
          <p:spPr>
            <a:xfrm flipH="false" flipV="false" rot="0">
              <a:off x="0" y="0"/>
              <a:ext cx="2137108" cy="327783"/>
            </a:xfrm>
            <a:custGeom>
              <a:avLst/>
              <a:gdLst/>
              <a:ahLst/>
              <a:cxnLst/>
              <a:rect r="r" b="b" t="t" l="l"/>
              <a:pathLst>
                <a:path h="327783" w="2137108">
                  <a:moveTo>
                    <a:pt x="0" y="0"/>
                  </a:moveTo>
                  <a:lnTo>
                    <a:pt x="2137108" y="0"/>
                  </a:lnTo>
                  <a:lnTo>
                    <a:pt x="2137108" y="327783"/>
                  </a:lnTo>
                  <a:lnTo>
                    <a:pt x="0" y="327783"/>
                  </a:lnTo>
                  <a:close/>
                </a:path>
              </a:pathLst>
            </a:custGeom>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p:spPr>
        </p:sp>
        <p:sp>
          <p:nvSpPr>
            <p:cNvPr name="TextBox 7" id="7"/>
            <p:cNvSpPr txBox="true"/>
            <p:nvPr/>
          </p:nvSpPr>
          <p:spPr>
            <a:xfrm>
              <a:off x="0" y="-38100"/>
              <a:ext cx="2137108" cy="365883"/>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16352154" y="6056195"/>
            <a:ext cx="373881" cy="373881"/>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11" id="11"/>
          <p:cNvGrpSpPr/>
          <p:nvPr/>
        </p:nvGrpSpPr>
        <p:grpSpPr>
          <a:xfrm rot="0">
            <a:off x="16352154" y="3359300"/>
            <a:ext cx="373881" cy="373881"/>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p:spPr>
        </p:sp>
        <p:sp>
          <p:nvSpPr>
            <p:cNvPr name="TextBox 13" id="13"/>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14" id="14"/>
          <p:cNvSpPr/>
          <p:nvPr/>
        </p:nvSpPr>
        <p:spPr>
          <a:xfrm flipH="false" flipV="false" rot="0">
            <a:off x="9209" y="2532378"/>
            <a:ext cx="8105539" cy="5542364"/>
          </a:xfrm>
          <a:custGeom>
            <a:avLst/>
            <a:gdLst/>
            <a:ahLst/>
            <a:cxnLst/>
            <a:rect r="r" b="b" t="t" l="l"/>
            <a:pathLst>
              <a:path h="5542364" w="8105539">
                <a:moveTo>
                  <a:pt x="0" y="0"/>
                </a:moveTo>
                <a:lnTo>
                  <a:pt x="8105539" y="0"/>
                </a:lnTo>
                <a:lnTo>
                  <a:pt x="8105539" y="5542363"/>
                </a:lnTo>
                <a:lnTo>
                  <a:pt x="0" y="5542363"/>
                </a:lnTo>
                <a:lnTo>
                  <a:pt x="0" y="0"/>
                </a:lnTo>
                <a:close/>
              </a:path>
            </a:pathLst>
          </a:custGeom>
          <a:blipFill>
            <a:blip r:embed="rId2"/>
            <a:stretch>
              <a:fillRect l="0" t="0" r="0" b="0"/>
            </a:stretch>
          </a:blipFill>
        </p:spPr>
      </p:sp>
      <p:sp>
        <p:nvSpPr>
          <p:cNvPr name="TextBox 15" id="15"/>
          <p:cNvSpPr txBox="true"/>
          <p:nvPr/>
        </p:nvSpPr>
        <p:spPr>
          <a:xfrm rot="0">
            <a:off x="10380888" y="1839789"/>
            <a:ext cx="5890717" cy="1251828"/>
          </a:xfrm>
          <a:prstGeom prst="rect">
            <a:avLst/>
          </a:prstGeom>
        </p:spPr>
        <p:txBody>
          <a:bodyPr anchor="t" rtlCol="false" tIns="0" lIns="0" bIns="0" rIns="0">
            <a:spAutoFit/>
          </a:bodyPr>
          <a:lstStyle/>
          <a:p>
            <a:pPr algn="r" marL="0" indent="0" lvl="0">
              <a:lnSpc>
                <a:spcPts val="10276"/>
              </a:lnSpc>
              <a:spcBef>
                <a:spcPct val="0"/>
              </a:spcBef>
            </a:pPr>
            <a:r>
              <a:rPr lang="en-US" b="true" sz="7340" strike="noStrike" u="none">
                <a:solidFill>
                  <a:srgbClr val="000000"/>
                </a:solidFill>
                <a:latin typeface="Montserrat Bold"/>
                <a:ea typeface="Montserrat Bold"/>
                <a:cs typeface="Montserrat Bold"/>
                <a:sym typeface="Montserrat Bold"/>
              </a:rPr>
              <a:t>About us</a:t>
            </a:r>
          </a:p>
        </p:txBody>
      </p:sp>
      <p:sp>
        <p:nvSpPr>
          <p:cNvPr name="TextBox 16" id="16"/>
          <p:cNvSpPr txBox="true"/>
          <p:nvPr/>
        </p:nvSpPr>
        <p:spPr>
          <a:xfrm rot="0">
            <a:off x="12125184" y="3359300"/>
            <a:ext cx="4061072" cy="409575"/>
          </a:xfrm>
          <a:prstGeom prst="rect">
            <a:avLst/>
          </a:prstGeom>
        </p:spPr>
        <p:txBody>
          <a:bodyPr anchor="t" rtlCol="false" tIns="0" lIns="0" bIns="0" rIns="0">
            <a:spAutoFit/>
          </a:bodyPr>
          <a:lstStyle/>
          <a:p>
            <a:pPr algn="r">
              <a:lnSpc>
                <a:spcPts val="3240"/>
              </a:lnSpc>
              <a:spcBef>
                <a:spcPct val="0"/>
              </a:spcBef>
            </a:pPr>
            <a:r>
              <a:rPr lang="en-US" b="true" sz="2700">
                <a:solidFill>
                  <a:srgbClr val="000000"/>
                </a:solidFill>
                <a:latin typeface="Montserrat Bold"/>
                <a:ea typeface="Montserrat Bold"/>
                <a:cs typeface="Montserrat Bold"/>
                <a:sym typeface="Montserrat Bold"/>
              </a:rPr>
              <a:t>2010 - 2015</a:t>
            </a:r>
          </a:p>
        </p:txBody>
      </p:sp>
      <p:sp>
        <p:nvSpPr>
          <p:cNvPr name="TextBox 17" id="17"/>
          <p:cNvSpPr txBox="true"/>
          <p:nvPr/>
        </p:nvSpPr>
        <p:spPr>
          <a:xfrm rot="0">
            <a:off x="12125184" y="6020501"/>
            <a:ext cx="4061072" cy="409575"/>
          </a:xfrm>
          <a:prstGeom prst="rect">
            <a:avLst/>
          </a:prstGeom>
        </p:spPr>
        <p:txBody>
          <a:bodyPr anchor="t" rtlCol="false" tIns="0" lIns="0" bIns="0" rIns="0">
            <a:spAutoFit/>
          </a:bodyPr>
          <a:lstStyle/>
          <a:p>
            <a:pPr algn="r">
              <a:lnSpc>
                <a:spcPts val="3240"/>
              </a:lnSpc>
              <a:spcBef>
                <a:spcPct val="0"/>
              </a:spcBef>
            </a:pPr>
            <a:r>
              <a:rPr lang="en-US" b="true" sz="2700">
                <a:solidFill>
                  <a:srgbClr val="000000"/>
                </a:solidFill>
                <a:latin typeface="Montserrat Bold"/>
                <a:ea typeface="Montserrat Bold"/>
                <a:cs typeface="Montserrat Bold"/>
                <a:sym typeface="Montserrat Bold"/>
              </a:rPr>
              <a:t>2015 - 2030</a:t>
            </a:r>
          </a:p>
        </p:txBody>
      </p:sp>
      <p:sp>
        <p:nvSpPr>
          <p:cNvPr name="TextBox 18" id="18"/>
          <p:cNvSpPr txBox="true"/>
          <p:nvPr/>
        </p:nvSpPr>
        <p:spPr>
          <a:xfrm rot="0">
            <a:off x="11176114" y="3894205"/>
            <a:ext cx="5010141" cy="1681411"/>
          </a:xfrm>
          <a:prstGeom prst="rect">
            <a:avLst/>
          </a:prstGeom>
        </p:spPr>
        <p:txBody>
          <a:bodyPr anchor="t" rtlCol="false" tIns="0" lIns="0" bIns="0" rIns="0">
            <a:spAutoFit/>
          </a:bodyPr>
          <a:lstStyle/>
          <a:p>
            <a:pPr algn="r" marL="0" indent="0" lvl="0">
              <a:lnSpc>
                <a:spcPts val="2669"/>
              </a:lnSpc>
              <a:spcBef>
                <a:spcPct val="0"/>
              </a:spcBef>
            </a:pPr>
            <a:r>
              <a:rPr lang="en-US" sz="1906" strike="noStrike" u="none">
                <a:solidFill>
                  <a:srgbClr val="101010"/>
                </a:solidFill>
                <a:latin typeface="Montserrat"/>
                <a:ea typeface="Montserrat"/>
                <a:cs typeface="Montserrat"/>
                <a:sym typeface="Montserrat"/>
              </a:rPr>
              <a:t>Lorem ipsum dolor sit amet, consectetur adipiscing elit. Quisque facilisis tincidunt risus sit amet sagittis. Praesent tempus vitae felis maximus pretium. Mauris quam dui, scelerisque.</a:t>
            </a:r>
          </a:p>
        </p:txBody>
      </p:sp>
      <p:sp>
        <p:nvSpPr>
          <p:cNvPr name="TextBox 19" id="19"/>
          <p:cNvSpPr txBox="true"/>
          <p:nvPr/>
        </p:nvSpPr>
        <p:spPr>
          <a:xfrm rot="0">
            <a:off x="11090764" y="6553901"/>
            <a:ext cx="5180841" cy="1681411"/>
          </a:xfrm>
          <a:prstGeom prst="rect">
            <a:avLst/>
          </a:prstGeom>
        </p:spPr>
        <p:txBody>
          <a:bodyPr anchor="t" rtlCol="false" tIns="0" lIns="0" bIns="0" rIns="0">
            <a:spAutoFit/>
          </a:bodyPr>
          <a:lstStyle/>
          <a:p>
            <a:pPr algn="r" marL="0" indent="0" lvl="0">
              <a:lnSpc>
                <a:spcPts val="2669"/>
              </a:lnSpc>
              <a:spcBef>
                <a:spcPct val="0"/>
              </a:spcBef>
            </a:pPr>
            <a:r>
              <a:rPr lang="en-US" sz="1906" strike="noStrike" u="none">
                <a:solidFill>
                  <a:srgbClr val="101010"/>
                </a:solidFill>
                <a:latin typeface="Montserrat"/>
                <a:ea typeface="Montserrat"/>
                <a:cs typeface="Montserrat"/>
                <a:sym typeface="Montserrat"/>
              </a:rPr>
              <a:t>Lorem ipsum dolor sit amet, consectetur adipiscing elit. Quisque facilisis tincidunt risus sit amet sagittis. Praesent tempus vitae felis maximus pretium. Mauris quam dui, scelerisque sagittis risus.</a:t>
            </a:r>
          </a:p>
        </p:txBody>
      </p:sp>
    </p:spTree>
  </p:cSld>
  <p:clrMapOvr>
    <a:masterClrMapping/>
  </p:clrMapOvr>
  <p:transition spd="slow">
    <p:push dir="l"/>
  </p:transition>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E2E7F4"/>
        </a:solidFill>
      </p:bgPr>
    </p:bg>
    <p:spTree>
      <p:nvGrpSpPr>
        <p:cNvPr id="1" name=""/>
        <p:cNvGrpSpPr/>
        <p:nvPr/>
      </p:nvGrpSpPr>
      <p:grpSpPr>
        <a:xfrm>
          <a:off x="0" y="0"/>
          <a:ext cx="0" cy="0"/>
          <a:chOff x="0" y="0"/>
          <a:chExt cx="0" cy="0"/>
        </a:xfrm>
      </p:grpSpPr>
      <p:sp>
        <p:nvSpPr>
          <p:cNvPr name="Freeform 2" id="2"/>
          <p:cNvSpPr/>
          <p:nvPr/>
        </p:nvSpPr>
        <p:spPr>
          <a:xfrm flipH="false" flipV="false" rot="7536833">
            <a:off x="-4428213" y="-2916505"/>
            <a:ext cx="9627545" cy="9651674"/>
          </a:xfrm>
          <a:custGeom>
            <a:avLst/>
            <a:gdLst/>
            <a:ahLst/>
            <a:cxnLst/>
            <a:rect r="r" b="b" t="t" l="l"/>
            <a:pathLst>
              <a:path h="9651674" w="9627545">
                <a:moveTo>
                  <a:pt x="0" y="0"/>
                </a:moveTo>
                <a:lnTo>
                  <a:pt x="9627545" y="0"/>
                </a:lnTo>
                <a:lnTo>
                  <a:pt x="9627545" y="9651674"/>
                </a:lnTo>
                <a:lnTo>
                  <a:pt x="0" y="9651674"/>
                </a:lnTo>
                <a:lnTo>
                  <a:pt x="0" y="0"/>
                </a:lnTo>
                <a:close/>
              </a:path>
            </a:pathLst>
          </a:custGeom>
          <a:blipFill>
            <a:blip r:embed="rId2"/>
            <a:stretch>
              <a:fillRect l="0" t="0" r="0" b="0"/>
            </a:stretch>
          </a:blipFill>
        </p:spPr>
      </p:sp>
      <p:grpSp>
        <p:nvGrpSpPr>
          <p:cNvPr name="Group 3" id="3"/>
          <p:cNvGrpSpPr/>
          <p:nvPr/>
        </p:nvGrpSpPr>
        <p:grpSpPr>
          <a:xfrm rot="0">
            <a:off x="7390681" y="2924562"/>
            <a:ext cx="3024888" cy="529127"/>
            <a:chOff x="0" y="0"/>
            <a:chExt cx="1281756" cy="224211"/>
          </a:xfrm>
        </p:grpSpPr>
        <p:sp>
          <p:nvSpPr>
            <p:cNvPr name="Freeform 4" id="4"/>
            <p:cNvSpPr/>
            <p:nvPr/>
          </p:nvSpPr>
          <p:spPr>
            <a:xfrm flipH="false" flipV="false" rot="0">
              <a:off x="0" y="0"/>
              <a:ext cx="1281756" cy="224211"/>
            </a:xfrm>
            <a:custGeom>
              <a:avLst/>
              <a:gdLst/>
              <a:ahLst/>
              <a:cxnLst/>
              <a:rect r="r" b="b" t="t" l="l"/>
              <a:pathLst>
                <a:path h="224211" w="1281756">
                  <a:moveTo>
                    <a:pt x="58866" y="0"/>
                  </a:moveTo>
                  <a:lnTo>
                    <a:pt x="1222890" y="0"/>
                  </a:lnTo>
                  <a:cubicBezTo>
                    <a:pt x="1255401" y="0"/>
                    <a:pt x="1281756" y="26355"/>
                    <a:pt x="1281756" y="58866"/>
                  </a:cubicBezTo>
                  <a:lnTo>
                    <a:pt x="1281756" y="165344"/>
                  </a:lnTo>
                  <a:cubicBezTo>
                    <a:pt x="1281756" y="197855"/>
                    <a:pt x="1255401" y="224211"/>
                    <a:pt x="1222890" y="224211"/>
                  </a:cubicBezTo>
                  <a:lnTo>
                    <a:pt x="58866" y="224211"/>
                  </a:lnTo>
                  <a:cubicBezTo>
                    <a:pt x="26355" y="224211"/>
                    <a:pt x="0" y="197855"/>
                    <a:pt x="0" y="165344"/>
                  </a:cubicBezTo>
                  <a:lnTo>
                    <a:pt x="0" y="58866"/>
                  </a:lnTo>
                  <a:cubicBezTo>
                    <a:pt x="0" y="26355"/>
                    <a:pt x="26355" y="0"/>
                    <a:pt x="58866" y="0"/>
                  </a:cubicBezTo>
                  <a:close/>
                </a:path>
              </a:pathLst>
            </a:custGeom>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a:ln cap="rnd">
              <a:noFill/>
              <a:prstDash val="solid"/>
              <a:round/>
            </a:ln>
          </p:spPr>
        </p:sp>
        <p:sp>
          <p:nvSpPr>
            <p:cNvPr name="TextBox 5" id="5"/>
            <p:cNvSpPr txBox="true"/>
            <p:nvPr/>
          </p:nvSpPr>
          <p:spPr>
            <a:xfrm>
              <a:off x="0" y="-47625"/>
              <a:ext cx="1281756" cy="271836"/>
            </a:xfrm>
            <a:prstGeom prst="rect">
              <a:avLst/>
            </a:prstGeom>
          </p:spPr>
          <p:txBody>
            <a:bodyPr anchor="ctr" rtlCol="false" tIns="0" lIns="0" bIns="0" rIns="0"/>
            <a:lstStyle/>
            <a:p>
              <a:pPr algn="ctr">
                <a:lnSpc>
                  <a:spcPts val="3640"/>
                </a:lnSpc>
              </a:pPr>
              <a:r>
                <a:rPr lang="en-US" sz="2600">
                  <a:solidFill>
                    <a:srgbClr val="FFFFFF"/>
                  </a:solidFill>
                  <a:latin typeface="Montserrat"/>
                  <a:ea typeface="Montserrat"/>
                  <a:cs typeface="Montserrat"/>
                  <a:sym typeface="Montserrat"/>
                </a:rPr>
                <a:t>Problem 1</a:t>
              </a:r>
            </a:p>
          </p:txBody>
        </p:sp>
      </p:grpSp>
      <p:sp>
        <p:nvSpPr>
          <p:cNvPr name="Freeform 6" id="6"/>
          <p:cNvSpPr/>
          <p:nvPr/>
        </p:nvSpPr>
        <p:spPr>
          <a:xfrm flipH="false" flipV="false" rot="0">
            <a:off x="5929194" y="2764365"/>
            <a:ext cx="1182733" cy="1081663"/>
          </a:xfrm>
          <a:custGeom>
            <a:avLst/>
            <a:gdLst/>
            <a:ahLst/>
            <a:cxnLst/>
            <a:rect r="r" b="b" t="t" l="l"/>
            <a:pathLst>
              <a:path h="1081663" w="1182733">
                <a:moveTo>
                  <a:pt x="0" y="0"/>
                </a:moveTo>
                <a:lnTo>
                  <a:pt x="1182733" y="0"/>
                </a:lnTo>
                <a:lnTo>
                  <a:pt x="1182733" y="1081663"/>
                </a:lnTo>
                <a:lnTo>
                  <a:pt x="0" y="108166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6039250" y="5006053"/>
            <a:ext cx="962621" cy="1257581"/>
          </a:xfrm>
          <a:custGeom>
            <a:avLst/>
            <a:gdLst/>
            <a:ahLst/>
            <a:cxnLst/>
            <a:rect r="r" b="b" t="t" l="l"/>
            <a:pathLst>
              <a:path h="1257581" w="962621">
                <a:moveTo>
                  <a:pt x="0" y="0"/>
                </a:moveTo>
                <a:lnTo>
                  <a:pt x="962621" y="0"/>
                </a:lnTo>
                <a:lnTo>
                  <a:pt x="962621" y="1257581"/>
                </a:lnTo>
                <a:lnTo>
                  <a:pt x="0" y="125758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8" id="8"/>
          <p:cNvGrpSpPr/>
          <p:nvPr/>
        </p:nvGrpSpPr>
        <p:grpSpPr>
          <a:xfrm rot="0">
            <a:off x="7390681" y="5030442"/>
            <a:ext cx="3024888" cy="529127"/>
            <a:chOff x="0" y="0"/>
            <a:chExt cx="1281756" cy="224211"/>
          </a:xfrm>
        </p:grpSpPr>
        <p:sp>
          <p:nvSpPr>
            <p:cNvPr name="Freeform 9" id="9"/>
            <p:cNvSpPr/>
            <p:nvPr/>
          </p:nvSpPr>
          <p:spPr>
            <a:xfrm flipH="false" flipV="false" rot="0">
              <a:off x="0" y="0"/>
              <a:ext cx="1281756" cy="224211"/>
            </a:xfrm>
            <a:custGeom>
              <a:avLst/>
              <a:gdLst/>
              <a:ahLst/>
              <a:cxnLst/>
              <a:rect r="r" b="b" t="t" l="l"/>
              <a:pathLst>
                <a:path h="224211" w="1281756">
                  <a:moveTo>
                    <a:pt x="58866" y="0"/>
                  </a:moveTo>
                  <a:lnTo>
                    <a:pt x="1222890" y="0"/>
                  </a:lnTo>
                  <a:cubicBezTo>
                    <a:pt x="1255401" y="0"/>
                    <a:pt x="1281756" y="26355"/>
                    <a:pt x="1281756" y="58866"/>
                  </a:cubicBezTo>
                  <a:lnTo>
                    <a:pt x="1281756" y="165344"/>
                  </a:lnTo>
                  <a:cubicBezTo>
                    <a:pt x="1281756" y="197855"/>
                    <a:pt x="1255401" y="224211"/>
                    <a:pt x="1222890" y="224211"/>
                  </a:cubicBezTo>
                  <a:lnTo>
                    <a:pt x="58866" y="224211"/>
                  </a:lnTo>
                  <a:cubicBezTo>
                    <a:pt x="26355" y="224211"/>
                    <a:pt x="0" y="197855"/>
                    <a:pt x="0" y="165344"/>
                  </a:cubicBezTo>
                  <a:lnTo>
                    <a:pt x="0" y="58866"/>
                  </a:lnTo>
                  <a:cubicBezTo>
                    <a:pt x="0" y="26355"/>
                    <a:pt x="26355" y="0"/>
                    <a:pt x="58866" y="0"/>
                  </a:cubicBezTo>
                  <a:close/>
                </a:path>
              </a:pathLst>
            </a:custGeom>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a:ln cap="rnd">
              <a:noFill/>
              <a:prstDash val="solid"/>
              <a:round/>
            </a:ln>
          </p:spPr>
        </p:sp>
        <p:sp>
          <p:nvSpPr>
            <p:cNvPr name="TextBox 10" id="10"/>
            <p:cNvSpPr txBox="true"/>
            <p:nvPr/>
          </p:nvSpPr>
          <p:spPr>
            <a:xfrm>
              <a:off x="0" y="-47625"/>
              <a:ext cx="1281756" cy="271836"/>
            </a:xfrm>
            <a:prstGeom prst="rect">
              <a:avLst/>
            </a:prstGeom>
          </p:spPr>
          <p:txBody>
            <a:bodyPr anchor="ctr" rtlCol="false" tIns="0" lIns="0" bIns="0" rIns="0"/>
            <a:lstStyle/>
            <a:p>
              <a:pPr algn="ctr">
                <a:lnSpc>
                  <a:spcPts val="3640"/>
                </a:lnSpc>
              </a:pPr>
              <a:r>
                <a:rPr lang="en-US" sz="2600">
                  <a:solidFill>
                    <a:srgbClr val="FFFFFF"/>
                  </a:solidFill>
                  <a:latin typeface="Montserrat"/>
                  <a:ea typeface="Montserrat"/>
                  <a:cs typeface="Montserrat"/>
                  <a:sym typeface="Montserrat"/>
                </a:rPr>
                <a:t>Problem 2</a:t>
              </a:r>
            </a:p>
          </p:txBody>
        </p:sp>
      </p:grpSp>
      <p:grpSp>
        <p:nvGrpSpPr>
          <p:cNvPr name="Group 11" id="11"/>
          <p:cNvGrpSpPr/>
          <p:nvPr/>
        </p:nvGrpSpPr>
        <p:grpSpPr>
          <a:xfrm rot="0">
            <a:off x="7390681" y="7136208"/>
            <a:ext cx="3024888" cy="529127"/>
            <a:chOff x="0" y="0"/>
            <a:chExt cx="1281756" cy="224211"/>
          </a:xfrm>
        </p:grpSpPr>
        <p:sp>
          <p:nvSpPr>
            <p:cNvPr name="Freeform 12" id="12"/>
            <p:cNvSpPr/>
            <p:nvPr/>
          </p:nvSpPr>
          <p:spPr>
            <a:xfrm flipH="false" flipV="false" rot="0">
              <a:off x="0" y="0"/>
              <a:ext cx="1281756" cy="224211"/>
            </a:xfrm>
            <a:custGeom>
              <a:avLst/>
              <a:gdLst/>
              <a:ahLst/>
              <a:cxnLst/>
              <a:rect r="r" b="b" t="t" l="l"/>
              <a:pathLst>
                <a:path h="224211" w="1281756">
                  <a:moveTo>
                    <a:pt x="58866" y="0"/>
                  </a:moveTo>
                  <a:lnTo>
                    <a:pt x="1222890" y="0"/>
                  </a:lnTo>
                  <a:cubicBezTo>
                    <a:pt x="1255401" y="0"/>
                    <a:pt x="1281756" y="26355"/>
                    <a:pt x="1281756" y="58866"/>
                  </a:cubicBezTo>
                  <a:lnTo>
                    <a:pt x="1281756" y="165344"/>
                  </a:lnTo>
                  <a:cubicBezTo>
                    <a:pt x="1281756" y="197855"/>
                    <a:pt x="1255401" y="224211"/>
                    <a:pt x="1222890" y="224211"/>
                  </a:cubicBezTo>
                  <a:lnTo>
                    <a:pt x="58866" y="224211"/>
                  </a:lnTo>
                  <a:cubicBezTo>
                    <a:pt x="26355" y="224211"/>
                    <a:pt x="0" y="197855"/>
                    <a:pt x="0" y="165344"/>
                  </a:cubicBezTo>
                  <a:lnTo>
                    <a:pt x="0" y="58866"/>
                  </a:lnTo>
                  <a:cubicBezTo>
                    <a:pt x="0" y="26355"/>
                    <a:pt x="26355" y="0"/>
                    <a:pt x="58866" y="0"/>
                  </a:cubicBezTo>
                  <a:close/>
                </a:path>
              </a:pathLst>
            </a:custGeom>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a:ln cap="rnd">
              <a:noFill/>
              <a:prstDash val="solid"/>
              <a:round/>
            </a:ln>
          </p:spPr>
        </p:sp>
        <p:sp>
          <p:nvSpPr>
            <p:cNvPr name="TextBox 13" id="13"/>
            <p:cNvSpPr txBox="true"/>
            <p:nvPr/>
          </p:nvSpPr>
          <p:spPr>
            <a:xfrm>
              <a:off x="0" y="-47625"/>
              <a:ext cx="1281756" cy="271836"/>
            </a:xfrm>
            <a:prstGeom prst="rect">
              <a:avLst/>
            </a:prstGeom>
          </p:spPr>
          <p:txBody>
            <a:bodyPr anchor="ctr" rtlCol="false" tIns="0" lIns="0" bIns="0" rIns="0"/>
            <a:lstStyle/>
            <a:p>
              <a:pPr algn="ctr">
                <a:lnSpc>
                  <a:spcPts val="3640"/>
                </a:lnSpc>
              </a:pPr>
              <a:r>
                <a:rPr lang="en-US" sz="2600">
                  <a:solidFill>
                    <a:srgbClr val="FFFFFF"/>
                  </a:solidFill>
                  <a:latin typeface="Montserrat"/>
                  <a:ea typeface="Montserrat"/>
                  <a:cs typeface="Montserrat"/>
                  <a:sym typeface="Montserrat"/>
                </a:rPr>
                <a:t>Problem 3</a:t>
              </a:r>
            </a:p>
          </p:txBody>
        </p:sp>
      </p:grpSp>
      <p:sp>
        <p:nvSpPr>
          <p:cNvPr name="Freeform 14" id="14"/>
          <p:cNvSpPr/>
          <p:nvPr/>
        </p:nvSpPr>
        <p:spPr>
          <a:xfrm flipH="false" flipV="false" rot="0">
            <a:off x="5929194" y="7231389"/>
            <a:ext cx="1072677" cy="867893"/>
          </a:xfrm>
          <a:custGeom>
            <a:avLst/>
            <a:gdLst/>
            <a:ahLst/>
            <a:cxnLst/>
            <a:rect r="r" b="b" t="t" l="l"/>
            <a:pathLst>
              <a:path h="867893" w="1072677">
                <a:moveTo>
                  <a:pt x="0" y="0"/>
                </a:moveTo>
                <a:lnTo>
                  <a:pt x="1072677" y="0"/>
                </a:lnTo>
                <a:lnTo>
                  <a:pt x="1072677" y="867893"/>
                </a:lnTo>
                <a:lnTo>
                  <a:pt x="0" y="86789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5" id="15"/>
          <p:cNvSpPr txBox="true"/>
          <p:nvPr/>
        </p:nvSpPr>
        <p:spPr>
          <a:xfrm rot="0">
            <a:off x="7390681" y="1311725"/>
            <a:ext cx="8194363" cy="1113616"/>
          </a:xfrm>
          <a:prstGeom prst="rect">
            <a:avLst/>
          </a:prstGeom>
        </p:spPr>
        <p:txBody>
          <a:bodyPr anchor="t" rtlCol="false" tIns="0" lIns="0" bIns="0" rIns="0">
            <a:spAutoFit/>
          </a:bodyPr>
          <a:lstStyle/>
          <a:p>
            <a:pPr algn="l">
              <a:lnSpc>
                <a:spcPts val="8841"/>
              </a:lnSpc>
            </a:pPr>
            <a:r>
              <a:rPr lang="en-US" sz="7368" b="true">
                <a:solidFill>
                  <a:srgbClr val="101010"/>
                </a:solidFill>
                <a:latin typeface="Montserrat Bold"/>
                <a:ea typeface="Montserrat Bold"/>
                <a:cs typeface="Montserrat Bold"/>
                <a:sym typeface="Montserrat Bold"/>
              </a:rPr>
              <a:t>Problems</a:t>
            </a:r>
          </a:p>
        </p:txBody>
      </p:sp>
      <p:sp>
        <p:nvSpPr>
          <p:cNvPr name="TextBox 16" id="16"/>
          <p:cNvSpPr txBox="true"/>
          <p:nvPr/>
        </p:nvSpPr>
        <p:spPr>
          <a:xfrm rot="0">
            <a:off x="7661342" y="3513781"/>
            <a:ext cx="7585377" cy="1249848"/>
          </a:xfrm>
          <a:prstGeom prst="rect">
            <a:avLst/>
          </a:prstGeom>
        </p:spPr>
        <p:txBody>
          <a:bodyPr anchor="t" rtlCol="false" tIns="0" lIns="0" bIns="0" rIns="0">
            <a:spAutoFit/>
          </a:bodyPr>
          <a:lstStyle/>
          <a:p>
            <a:pPr algn="l" marL="0" indent="0" lvl="0">
              <a:lnSpc>
                <a:spcPts val="2510"/>
              </a:lnSpc>
              <a:spcBef>
                <a:spcPct val="0"/>
              </a:spcBef>
            </a:pPr>
            <a:r>
              <a:rPr lang="en-US" sz="1793" strike="noStrike" u="none">
                <a:solidFill>
                  <a:srgbClr val="101010"/>
                </a:solidFill>
                <a:latin typeface="Montserrat"/>
                <a:ea typeface="Montserrat"/>
                <a:cs typeface="Montserrat"/>
                <a:sym typeface="Montserrat"/>
              </a:rPr>
              <a:t>Lorem ipsum dolor sit amet, consectetur adipiscing elit. Quisque facilisis tincidunt risus sit amet sagittis. Praesent tempus vitae felis maximus pretium. Mauris quam dui, scelerisque.  Tincidunt risus sit amet sagittis scelerisque.</a:t>
            </a:r>
          </a:p>
        </p:txBody>
      </p:sp>
      <p:sp>
        <p:nvSpPr>
          <p:cNvPr name="TextBox 17" id="17"/>
          <p:cNvSpPr txBox="true"/>
          <p:nvPr/>
        </p:nvSpPr>
        <p:spPr>
          <a:xfrm rot="0">
            <a:off x="7661342" y="5619660"/>
            <a:ext cx="7585377" cy="1249848"/>
          </a:xfrm>
          <a:prstGeom prst="rect">
            <a:avLst/>
          </a:prstGeom>
        </p:spPr>
        <p:txBody>
          <a:bodyPr anchor="t" rtlCol="false" tIns="0" lIns="0" bIns="0" rIns="0">
            <a:spAutoFit/>
          </a:bodyPr>
          <a:lstStyle/>
          <a:p>
            <a:pPr algn="l" marL="0" indent="0" lvl="0">
              <a:lnSpc>
                <a:spcPts val="2510"/>
              </a:lnSpc>
              <a:spcBef>
                <a:spcPct val="0"/>
              </a:spcBef>
            </a:pPr>
            <a:r>
              <a:rPr lang="en-US" sz="1793" strike="noStrike" u="none">
                <a:solidFill>
                  <a:srgbClr val="101010"/>
                </a:solidFill>
                <a:latin typeface="Montserrat"/>
                <a:ea typeface="Montserrat"/>
                <a:cs typeface="Montserrat"/>
                <a:sym typeface="Montserrat"/>
              </a:rPr>
              <a:t>Lorem ipsum dolor sit amet, consectetur adipiscing elit. Quisque facilisis tincidunt risus sit amet sagittis. Praesent tempus vitae felis maximus pretium. Mauris quam dui, scelerisque.  Tincidunt risus sit amet sagittis scelerisque.</a:t>
            </a:r>
          </a:p>
        </p:txBody>
      </p:sp>
      <p:sp>
        <p:nvSpPr>
          <p:cNvPr name="TextBox 18" id="18"/>
          <p:cNvSpPr txBox="true"/>
          <p:nvPr/>
        </p:nvSpPr>
        <p:spPr>
          <a:xfrm rot="0">
            <a:off x="7661342" y="7725427"/>
            <a:ext cx="7585377" cy="1249848"/>
          </a:xfrm>
          <a:prstGeom prst="rect">
            <a:avLst/>
          </a:prstGeom>
        </p:spPr>
        <p:txBody>
          <a:bodyPr anchor="t" rtlCol="false" tIns="0" lIns="0" bIns="0" rIns="0">
            <a:spAutoFit/>
          </a:bodyPr>
          <a:lstStyle/>
          <a:p>
            <a:pPr algn="l" marL="0" indent="0" lvl="0">
              <a:lnSpc>
                <a:spcPts val="2510"/>
              </a:lnSpc>
              <a:spcBef>
                <a:spcPct val="0"/>
              </a:spcBef>
            </a:pPr>
            <a:r>
              <a:rPr lang="en-US" sz="1793" strike="noStrike" u="none">
                <a:solidFill>
                  <a:srgbClr val="101010"/>
                </a:solidFill>
                <a:latin typeface="Montserrat"/>
                <a:ea typeface="Montserrat"/>
                <a:cs typeface="Montserrat"/>
                <a:sym typeface="Montserrat"/>
              </a:rPr>
              <a:t>Lorem ipsum dolor sit amet, consectetur adipiscing elit. Quisque facilisis tincidunt risus sit amet sagittis. Praesent tempus vitae felis maximus pretium. Mauris quam dui, scelerisque.  Tincidunt risus sit amet sagittis scelerisque.</a:t>
            </a:r>
          </a:p>
        </p:txBody>
      </p:sp>
      <p:grpSp>
        <p:nvGrpSpPr>
          <p:cNvPr name="Group 19" id="19"/>
          <p:cNvGrpSpPr/>
          <p:nvPr/>
        </p:nvGrpSpPr>
        <p:grpSpPr>
          <a:xfrm rot="7573183">
            <a:off x="1230111" y="7154961"/>
            <a:ext cx="1013029" cy="1013029"/>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p:spPr>
        </p:sp>
        <p:sp>
          <p:nvSpPr>
            <p:cNvPr name="TextBox 21" id="21"/>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Tree>
  </p:cSld>
  <p:clrMapOvr>
    <a:masterClrMapping/>
  </p:clrMapOvr>
  <p:transition spd="slow">
    <p:push dir="l"/>
  </p:transition>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E2E7F4"/>
        </a:solidFill>
      </p:bgPr>
    </p:bg>
    <p:spTree>
      <p:nvGrpSpPr>
        <p:cNvPr id="1" name=""/>
        <p:cNvGrpSpPr/>
        <p:nvPr/>
      </p:nvGrpSpPr>
      <p:grpSpPr>
        <a:xfrm>
          <a:off x="0" y="0"/>
          <a:ext cx="0" cy="0"/>
          <a:chOff x="0" y="0"/>
          <a:chExt cx="0" cy="0"/>
        </a:xfrm>
      </p:grpSpPr>
      <p:sp>
        <p:nvSpPr>
          <p:cNvPr name="Freeform 2" id="2"/>
          <p:cNvSpPr/>
          <p:nvPr/>
        </p:nvSpPr>
        <p:spPr>
          <a:xfrm flipH="false" flipV="false" rot="0">
            <a:off x="11051465" y="-2544328"/>
            <a:ext cx="9898854" cy="8599630"/>
          </a:xfrm>
          <a:custGeom>
            <a:avLst/>
            <a:gdLst/>
            <a:ahLst/>
            <a:cxnLst/>
            <a:rect r="r" b="b" t="t" l="l"/>
            <a:pathLst>
              <a:path h="8599630" w="9898854">
                <a:moveTo>
                  <a:pt x="0" y="0"/>
                </a:moveTo>
                <a:lnTo>
                  <a:pt x="9898854" y="0"/>
                </a:lnTo>
                <a:lnTo>
                  <a:pt x="9898854" y="8599629"/>
                </a:lnTo>
                <a:lnTo>
                  <a:pt x="0" y="8599629"/>
                </a:lnTo>
                <a:lnTo>
                  <a:pt x="0" y="0"/>
                </a:lnTo>
                <a:close/>
              </a:path>
            </a:pathLst>
          </a:custGeom>
          <a:blipFill>
            <a:blip r:embed="rId2"/>
            <a:stretch>
              <a:fillRect l="0" t="0" r="0" b="0"/>
            </a:stretch>
          </a:blipFill>
        </p:spPr>
      </p:sp>
      <p:sp>
        <p:nvSpPr>
          <p:cNvPr name="Freeform 3" id="3"/>
          <p:cNvSpPr/>
          <p:nvPr/>
        </p:nvSpPr>
        <p:spPr>
          <a:xfrm flipH="false" flipV="false" rot="0">
            <a:off x="8043092" y="5231662"/>
            <a:ext cx="1735441" cy="1735441"/>
          </a:xfrm>
          <a:custGeom>
            <a:avLst/>
            <a:gdLst/>
            <a:ahLst/>
            <a:cxnLst/>
            <a:rect r="r" b="b" t="t" l="l"/>
            <a:pathLst>
              <a:path h="1735441" w="1735441">
                <a:moveTo>
                  <a:pt x="0" y="0"/>
                </a:moveTo>
                <a:lnTo>
                  <a:pt x="1735441" y="0"/>
                </a:lnTo>
                <a:lnTo>
                  <a:pt x="1735441" y="1735441"/>
                </a:lnTo>
                <a:lnTo>
                  <a:pt x="0" y="173544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5212673" y="5231662"/>
            <a:ext cx="1557488" cy="1969238"/>
          </a:xfrm>
          <a:custGeom>
            <a:avLst/>
            <a:gdLst/>
            <a:ahLst/>
            <a:cxnLst/>
            <a:rect r="r" b="b" t="t" l="l"/>
            <a:pathLst>
              <a:path h="1969238" w="1557488">
                <a:moveTo>
                  <a:pt x="0" y="0"/>
                </a:moveTo>
                <a:lnTo>
                  <a:pt x="1557488" y="0"/>
                </a:lnTo>
                <a:lnTo>
                  <a:pt x="1557488" y="1969238"/>
                </a:lnTo>
                <a:lnTo>
                  <a:pt x="0" y="196923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2427244" y="5231662"/>
            <a:ext cx="1647279" cy="1647279"/>
          </a:xfrm>
          <a:custGeom>
            <a:avLst/>
            <a:gdLst/>
            <a:ahLst/>
            <a:cxnLst/>
            <a:rect r="r" b="b" t="t" l="l"/>
            <a:pathLst>
              <a:path h="1647279" w="1647279">
                <a:moveTo>
                  <a:pt x="0" y="0"/>
                </a:moveTo>
                <a:lnTo>
                  <a:pt x="1647279" y="0"/>
                </a:lnTo>
                <a:lnTo>
                  <a:pt x="1647279" y="1647279"/>
                </a:lnTo>
                <a:lnTo>
                  <a:pt x="0" y="164727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6" id="6"/>
          <p:cNvSpPr txBox="true"/>
          <p:nvPr/>
        </p:nvSpPr>
        <p:spPr>
          <a:xfrm rot="0">
            <a:off x="1975262" y="2090415"/>
            <a:ext cx="8525731" cy="1114425"/>
          </a:xfrm>
          <a:prstGeom prst="rect">
            <a:avLst/>
          </a:prstGeom>
        </p:spPr>
        <p:txBody>
          <a:bodyPr anchor="t" rtlCol="false" tIns="0" lIns="0" bIns="0" rIns="0">
            <a:spAutoFit/>
          </a:bodyPr>
          <a:lstStyle/>
          <a:p>
            <a:pPr algn="l" marL="0" indent="0" lvl="0">
              <a:lnSpc>
                <a:spcPts val="8841"/>
              </a:lnSpc>
              <a:spcBef>
                <a:spcPct val="0"/>
              </a:spcBef>
            </a:pPr>
            <a:r>
              <a:rPr lang="en-US" b="true" sz="7368" strike="noStrike" u="none">
                <a:solidFill>
                  <a:srgbClr val="101010"/>
                </a:solidFill>
                <a:latin typeface="Montserrat Bold"/>
                <a:ea typeface="Montserrat Bold"/>
                <a:cs typeface="Montserrat Bold"/>
                <a:sym typeface="Montserrat Bold"/>
              </a:rPr>
              <a:t>Objectives</a:t>
            </a:r>
          </a:p>
        </p:txBody>
      </p:sp>
      <p:sp>
        <p:nvSpPr>
          <p:cNvPr name="TextBox 7" id="7"/>
          <p:cNvSpPr txBox="true"/>
          <p:nvPr/>
        </p:nvSpPr>
        <p:spPr>
          <a:xfrm rot="0">
            <a:off x="4835896" y="7332679"/>
            <a:ext cx="2227883" cy="390920"/>
          </a:xfrm>
          <a:prstGeom prst="rect">
            <a:avLst/>
          </a:prstGeom>
        </p:spPr>
        <p:txBody>
          <a:bodyPr anchor="t" rtlCol="false" tIns="0" lIns="0" bIns="0" rIns="0">
            <a:spAutoFit/>
          </a:bodyPr>
          <a:lstStyle/>
          <a:p>
            <a:pPr algn="ctr" marL="0" indent="0" lvl="0">
              <a:lnSpc>
                <a:spcPts val="3209"/>
              </a:lnSpc>
              <a:spcBef>
                <a:spcPct val="0"/>
              </a:spcBef>
            </a:pPr>
            <a:r>
              <a:rPr lang="en-US" b="true" sz="2292" strike="noStrike" u="none">
                <a:solidFill>
                  <a:srgbClr val="000000"/>
                </a:solidFill>
                <a:latin typeface="Montserrat Bold"/>
                <a:ea typeface="Montserrat Bold"/>
                <a:cs typeface="Montserrat Bold"/>
                <a:sym typeface="Montserrat Bold"/>
              </a:rPr>
              <a:t>Objective 2</a:t>
            </a:r>
          </a:p>
        </p:txBody>
      </p:sp>
      <p:sp>
        <p:nvSpPr>
          <p:cNvPr name="TextBox 8" id="8"/>
          <p:cNvSpPr txBox="true"/>
          <p:nvPr/>
        </p:nvSpPr>
        <p:spPr>
          <a:xfrm rot="0">
            <a:off x="2005423" y="3475631"/>
            <a:ext cx="8782883" cy="1088386"/>
          </a:xfrm>
          <a:prstGeom prst="rect">
            <a:avLst/>
          </a:prstGeom>
        </p:spPr>
        <p:txBody>
          <a:bodyPr anchor="t" rtlCol="false" tIns="0" lIns="0" bIns="0" rIns="0">
            <a:spAutoFit/>
          </a:bodyPr>
          <a:lstStyle/>
          <a:p>
            <a:pPr algn="l" marL="0" indent="0" lvl="0">
              <a:lnSpc>
                <a:spcPts val="2930"/>
              </a:lnSpc>
              <a:spcBef>
                <a:spcPct val="0"/>
              </a:spcBef>
            </a:pPr>
            <a:r>
              <a:rPr lang="en-US" sz="2093" strike="noStrike" u="none">
                <a:solidFill>
                  <a:srgbClr val="101010"/>
                </a:solidFill>
                <a:latin typeface="Montserrat"/>
                <a:ea typeface="Montserrat"/>
                <a:cs typeface="Montserrat"/>
                <a:sym typeface="Montserrat"/>
              </a:rPr>
              <a:t>Lorem ipsum dolor sit amet, consectetur adipiscing elit. Quisque facilisis tincidunt risus sit amet sagittis. Praesent tempus vitae felis maximus pretium. Mauris quam dui, scelerisque.</a:t>
            </a:r>
          </a:p>
        </p:txBody>
      </p:sp>
      <p:sp>
        <p:nvSpPr>
          <p:cNvPr name="TextBox 9" id="9"/>
          <p:cNvSpPr txBox="true"/>
          <p:nvPr/>
        </p:nvSpPr>
        <p:spPr>
          <a:xfrm rot="0">
            <a:off x="2005423" y="7332679"/>
            <a:ext cx="2227883" cy="390920"/>
          </a:xfrm>
          <a:prstGeom prst="rect">
            <a:avLst/>
          </a:prstGeom>
        </p:spPr>
        <p:txBody>
          <a:bodyPr anchor="t" rtlCol="false" tIns="0" lIns="0" bIns="0" rIns="0">
            <a:spAutoFit/>
          </a:bodyPr>
          <a:lstStyle/>
          <a:p>
            <a:pPr algn="ctr" marL="0" indent="0" lvl="0">
              <a:lnSpc>
                <a:spcPts val="3209"/>
              </a:lnSpc>
              <a:spcBef>
                <a:spcPct val="0"/>
              </a:spcBef>
            </a:pPr>
            <a:r>
              <a:rPr lang="en-US" b="true" sz="2292" strike="noStrike" u="none">
                <a:solidFill>
                  <a:srgbClr val="000000"/>
                </a:solidFill>
                <a:latin typeface="Montserrat Bold"/>
                <a:ea typeface="Montserrat Bold"/>
                <a:cs typeface="Montserrat Bold"/>
                <a:sym typeface="Montserrat Bold"/>
              </a:rPr>
              <a:t>Objective 1</a:t>
            </a:r>
          </a:p>
        </p:txBody>
      </p:sp>
      <p:sp>
        <p:nvSpPr>
          <p:cNvPr name="TextBox 10" id="10"/>
          <p:cNvSpPr txBox="true"/>
          <p:nvPr/>
        </p:nvSpPr>
        <p:spPr>
          <a:xfrm rot="0">
            <a:off x="7663854" y="7332679"/>
            <a:ext cx="2227883" cy="390920"/>
          </a:xfrm>
          <a:prstGeom prst="rect">
            <a:avLst/>
          </a:prstGeom>
        </p:spPr>
        <p:txBody>
          <a:bodyPr anchor="t" rtlCol="false" tIns="0" lIns="0" bIns="0" rIns="0">
            <a:spAutoFit/>
          </a:bodyPr>
          <a:lstStyle/>
          <a:p>
            <a:pPr algn="ctr" marL="0" indent="0" lvl="0">
              <a:lnSpc>
                <a:spcPts val="3209"/>
              </a:lnSpc>
              <a:spcBef>
                <a:spcPct val="0"/>
              </a:spcBef>
            </a:pPr>
            <a:r>
              <a:rPr lang="en-US" b="true" sz="2292" strike="noStrike" u="none">
                <a:solidFill>
                  <a:srgbClr val="000000"/>
                </a:solidFill>
                <a:latin typeface="Montserrat Bold"/>
                <a:ea typeface="Montserrat Bold"/>
                <a:cs typeface="Montserrat Bold"/>
                <a:sym typeface="Montserrat Bold"/>
              </a:rPr>
              <a:t>Objective 3</a:t>
            </a:r>
          </a:p>
        </p:txBody>
      </p:sp>
    </p:spTree>
  </p:cSld>
  <p:clrMapOvr>
    <a:masterClrMapping/>
  </p:clrMapOvr>
  <p:transition spd="slow">
    <p:push dir="l"/>
  </p:transition>
</p:sld>
</file>

<file path=ppt/slides/slide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grpSp>
        <p:nvGrpSpPr>
          <p:cNvPr name="Group 2" id="2"/>
          <p:cNvGrpSpPr/>
          <p:nvPr/>
        </p:nvGrpSpPr>
        <p:grpSpPr>
          <a:xfrm rot="0">
            <a:off x="522821" y="636933"/>
            <a:ext cx="17177026" cy="8995198"/>
            <a:chOff x="0" y="0"/>
            <a:chExt cx="4523990" cy="2369106"/>
          </a:xfrm>
        </p:grpSpPr>
        <p:sp>
          <p:nvSpPr>
            <p:cNvPr name="Freeform 3" id="3"/>
            <p:cNvSpPr/>
            <p:nvPr/>
          </p:nvSpPr>
          <p:spPr>
            <a:xfrm flipH="false" flipV="false" rot="0">
              <a:off x="0" y="0"/>
              <a:ext cx="4523990" cy="2369106"/>
            </a:xfrm>
            <a:custGeom>
              <a:avLst/>
              <a:gdLst/>
              <a:ahLst/>
              <a:cxnLst/>
              <a:rect r="r" b="b" t="t" l="l"/>
              <a:pathLst>
                <a:path h="2369106" w="4523990">
                  <a:moveTo>
                    <a:pt x="10366" y="0"/>
                  </a:moveTo>
                  <a:lnTo>
                    <a:pt x="4513624" y="0"/>
                  </a:lnTo>
                  <a:cubicBezTo>
                    <a:pt x="4519349" y="0"/>
                    <a:pt x="4523990" y="4641"/>
                    <a:pt x="4523990" y="10366"/>
                  </a:cubicBezTo>
                  <a:lnTo>
                    <a:pt x="4523990" y="2358739"/>
                  </a:lnTo>
                  <a:cubicBezTo>
                    <a:pt x="4523990" y="2361489"/>
                    <a:pt x="4522898" y="2364125"/>
                    <a:pt x="4520954" y="2366069"/>
                  </a:cubicBezTo>
                  <a:cubicBezTo>
                    <a:pt x="4519010" y="2368013"/>
                    <a:pt x="4516373" y="2369106"/>
                    <a:pt x="4513624" y="2369106"/>
                  </a:cubicBezTo>
                  <a:lnTo>
                    <a:pt x="10366" y="2369106"/>
                  </a:lnTo>
                  <a:cubicBezTo>
                    <a:pt x="7617" y="2369106"/>
                    <a:pt x="4980" y="2368013"/>
                    <a:pt x="3036" y="2366069"/>
                  </a:cubicBezTo>
                  <a:cubicBezTo>
                    <a:pt x="1092" y="2364125"/>
                    <a:pt x="0" y="2361489"/>
                    <a:pt x="0" y="2358739"/>
                  </a:cubicBezTo>
                  <a:lnTo>
                    <a:pt x="0" y="10366"/>
                  </a:lnTo>
                  <a:cubicBezTo>
                    <a:pt x="0" y="7617"/>
                    <a:pt x="1092" y="4980"/>
                    <a:pt x="3036" y="3036"/>
                  </a:cubicBezTo>
                  <a:cubicBezTo>
                    <a:pt x="4980" y="1092"/>
                    <a:pt x="7617" y="0"/>
                    <a:pt x="10366" y="0"/>
                  </a:cubicBezTo>
                  <a:close/>
                </a:path>
              </a:pathLst>
            </a:custGeom>
            <a:solidFill>
              <a:srgbClr val="E2E7F4"/>
            </a:solidFill>
            <a:ln cap="rnd">
              <a:noFill/>
              <a:prstDash val="solid"/>
              <a:round/>
            </a:ln>
          </p:spPr>
        </p:sp>
        <p:sp>
          <p:nvSpPr>
            <p:cNvPr name="TextBox 4" id="4"/>
            <p:cNvSpPr txBox="true"/>
            <p:nvPr/>
          </p:nvSpPr>
          <p:spPr>
            <a:xfrm>
              <a:off x="0" y="-47625"/>
              <a:ext cx="4523990" cy="2416731"/>
            </a:xfrm>
            <a:prstGeom prst="rect">
              <a:avLst/>
            </a:prstGeom>
          </p:spPr>
          <p:txBody>
            <a:bodyPr anchor="ctr" rtlCol="false" tIns="50800" lIns="50800" bIns="50800" rIns="50800"/>
            <a:lstStyle/>
            <a:p>
              <a:pPr algn="ctr" marL="0" indent="0" lvl="0">
                <a:lnSpc>
                  <a:spcPts val="3640"/>
                </a:lnSpc>
                <a:spcBef>
                  <a:spcPct val="0"/>
                </a:spcBef>
              </a:pPr>
            </a:p>
          </p:txBody>
        </p:sp>
      </p:grpSp>
      <p:grpSp>
        <p:nvGrpSpPr>
          <p:cNvPr name="Group 5" id="5"/>
          <p:cNvGrpSpPr/>
          <p:nvPr/>
        </p:nvGrpSpPr>
        <p:grpSpPr>
          <a:xfrm rot="0">
            <a:off x="1028700" y="3894483"/>
            <a:ext cx="3628085" cy="4414507"/>
            <a:chOff x="0" y="0"/>
            <a:chExt cx="1693662" cy="2060779"/>
          </a:xfrm>
        </p:grpSpPr>
        <p:sp>
          <p:nvSpPr>
            <p:cNvPr name="Freeform 6" id="6"/>
            <p:cNvSpPr/>
            <p:nvPr/>
          </p:nvSpPr>
          <p:spPr>
            <a:xfrm flipH="false" flipV="false" rot="0">
              <a:off x="0" y="0"/>
              <a:ext cx="1693662" cy="2060779"/>
            </a:xfrm>
            <a:custGeom>
              <a:avLst/>
              <a:gdLst/>
              <a:ahLst/>
              <a:cxnLst/>
              <a:rect r="r" b="b" t="t" l="l"/>
              <a:pathLst>
                <a:path h="2060779" w="1693662">
                  <a:moveTo>
                    <a:pt x="49079" y="0"/>
                  </a:moveTo>
                  <a:lnTo>
                    <a:pt x="1644582" y="0"/>
                  </a:lnTo>
                  <a:cubicBezTo>
                    <a:pt x="1671688" y="0"/>
                    <a:pt x="1693662" y="21974"/>
                    <a:pt x="1693662" y="49079"/>
                  </a:cubicBezTo>
                  <a:lnTo>
                    <a:pt x="1693662" y="2011700"/>
                  </a:lnTo>
                  <a:cubicBezTo>
                    <a:pt x="1693662" y="2038806"/>
                    <a:pt x="1671688" y="2060779"/>
                    <a:pt x="1644582" y="2060779"/>
                  </a:cubicBezTo>
                  <a:lnTo>
                    <a:pt x="49079" y="2060779"/>
                  </a:lnTo>
                  <a:cubicBezTo>
                    <a:pt x="21974" y="2060779"/>
                    <a:pt x="0" y="2038806"/>
                    <a:pt x="0" y="2011700"/>
                  </a:cubicBezTo>
                  <a:lnTo>
                    <a:pt x="0" y="49079"/>
                  </a:lnTo>
                  <a:cubicBezTo>
                    <a:pt x="0" y="21974"/>
                    <a:pt x="21974" y="0"/>
                    <a:pt x="49079" y="0"/>
                  </a:cubicBezTo>
                  <a:close/>
                </a:path>
              </a:pathLst>
            </a:custGeom>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a:ln cap="rnd">
              <a:noFill/>
              <a:prstDash val="solid"/>
              <a:round/>
            </a:ln>
          </p:spPr>
        </p:sp>
        <p:sp>
          <p:nvSpPr>
            <p:cNvPr name="TextBox 7" id="7"/>
            <p:cNvSpPr txBox="true"/>
            <p:nvPr/>
          </p:nvSpPr>
          <p:spPr>
            <a:xfrm>
              <a:off x="0" y="-47625"/>
              <a:ext cx="1693662" cy="2108404"/>
            </a:xfrm>
            <a:prstGeom prst="rect">
              <a:avLst/>
            </a:prstGeom>
          </p:spPr>
          <p:txBody>
            <a:bodyPr anchor="ctr" rtlCol="false" tIns="0" lIns="0" bIns="0" rIns="0"/>
            <a:lstStyle/>
            <a:p>
              <a:pPr algn="ctr">
                <a:lnSpc>
                  <a:spcPts val="3640"/>
                </a:lnSpc>
              </a:pPr>
            </a:p>
          </p:txBody>
        </p:sp>
      </p:grpSp>
      <p:grpSp>
        <p:nvGrpSpPr>
          <p:cNvPr name="Group 8" id="8"/>
          <p:cNvGrpSpPr/>
          <p:nvPr/>
        </p:nvGrpSpPr>
        <p:grpSpPr>
          <a:xfrm rot="0">
            <a:off x="1211305" y="4074774"/>
            <a:ext cx="3262874" cy="4031036"/>
            <a:chOff x="0" y="0"/>
            <a:chExt cx="1523174" cy="1881767"/>
          </a:xfrm>
        </p:grpSpPr>
        <p:sp>
          <p:nvSpPr>
            <p:cNvPr name="Freeform 9" id="9"/>
            <p:cNvSpPr/>
            <p:nvPr/>
          </p:nvSpPr>
          <p:spPr>
            <a:xfrm flipH="false" flipV="false" rot="0">
              <a:off x="0" y="0"/>
              <a:ext cx="1523174" cy="1881768"/>
            </a:xfrm>
            <a:custGeom>
              <a:avLst/>
              <a:gdLst/>
              <a:ahLst/>
              <a:cxnLst/>
              <a:rect r="r" b="b" t="t" l="l"/>
              <a:pathLst>
                <a:path h="1881768" w="1523174">
                  <a:moveTo>
                    <a:pt x="54573" y="0"/>
                  </a:moveTo>
                  <a:lnTo>
                    <a:pt x="1468601" y="0"/>
                  </a:lnTo>
                  <a:cubicBezTo>
                    <a:pt x="1483075" y="0"/>
                    <a:pt x="1496956" y="5750"/>
                    <a:pt x="1507190" y="15984"/>
                  </a:cubicBezTo>
                  <a:cubicBezTo>
                    <a:pt x="1517425" y="26218"/>
                    <a:pt x="1523174" y="40099"/>
                    <a:pt x="1523174" y="54573"/>
                  </a:cubicBezTo>
                  <a:lnTo>
                    <a:pt x="1523174" y="1827195"/>
                  </a:lnTo>
                  <a:cubicBezTo>
                    <a:pt x="1523174" y="1841668"/>
                    <a:pt x="1517425" y="1855549"/>
                    <a:pt x="1507190" y="1865784"/>
                  </a:cubicBezTo>
                  <a:cubicBezTo>
                    <a:pt x="1496956" y="1876018"/>
                    <a:pt x="1483075" y="1881768"/>
                    <a:pt x="1468601" y="1881768"/>
                  </a:cubicBezTo>
                  <a:lnTo>
                    <a:pt x="54573" y="1881768"/>
                  </a:lnTo>
                  <a:cubicBezTo>
                    <a:pt x="40099" y="1881768"/>
                    <a:pt x="26218" y="1876018"/>
                    <a:pt x="15984" y="1865784"/>
                  </a:cubicBezTo>
                  <a:cubicBezTo>
                    <a:pt x="5750" y="1855549"/>
                    <a:pt x="0" y="1841668"/>
                    <a:pt x="0" y="1827195"/>
                  </a:cubicBezTo>
                  <a:lnTo>
                    <a:pt x="0" y="54573"/>
                  </a:lnTo>
                  <a:cubicBezTo>
                    <a:pt x="0" y="40099"/>
                    <a:pt x="5750" y="26218"/>
                    <a:pt x="15984" y="15984"/>
                  </a:cubicBezTo>
                  <a:cubicBezTo>
                    <a:pt x="26218" y="5750"/>
                    <a:pt x="40099" y="0"/>
                    <a:pt x="54573" y="0"/>
                  </a:cubicBezTo>
                  <a:close/>
                </a:path>
              </a:pathLst>
            </a:custGeom>
            <a:solidFill>
              <a:srgbClr val="FFFFFF"/>
            </a:solidFill>
            <a:ln cap="rnd">
              <a:noFill/>
              <a:prstDash val="solid"/>
              <a:round/>
            </a:ln>
          </p:spPr>
        </p:sp>
        <p:sp>
          <p:nvSpPr>
            <p:cNvPr name="TextBox 10" id="10"/>
            <p:cNvSpPr txBox="true"/>
            <p:nvPr/>
          </p:nvSpPr>
          <p:spPr>
            <a:xfrm>
              <a:off x="0" y="-47625"/>
              <a:ext cx="1523174" cy="1929392"/>
            </a:xfrm>
            <a:prstGeom prst="rect">
              <a:avLst/>
            </a:prstGeom>
          </p:spPr>
          <p:txBody>
            <a:bodyPr anchor="ctr" rtlCol="false" tIns="0" lIns="0" bIns="0" rIns="0"/>
            <a:lstStyle/>
            <a:p>
              <a:pPr algn="ctr">
                <a:lnSpc>
                  <a:spcPts val="3640"/>
                </a:lnSpc>
              </a:pPr>
            </a:p>
          </p:txBody>
        </p:sp>
      </p:grpSp>
      <p:grpSp>
        <p:nvGrpSpPr>
          <p:cNvPr name="Group 11" id="11"/>
          <p:cNvGrpSpPr/>
          <p:nvPr/>
        </p:nvGrpSpPr>
        <p:grpSpPr>
          <a:xfrm rot="0">
            <a:off x="1891510" y="3131890"/>
            <a:ext cx="1902465" cy="1902465"/>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a:ln cap="sq">
              <a:noFill/>
              <a:prstDash val="solid"/>
              <a:miter/>
            </a:ln>
          </p:spPr>
        </p:sp>
        <p:sp>
          <p:nvSpPr>
            <p:cNvPr name="TextBox 13" id="13"/>
            <p:cNvSpPr txBox="true"/>
            <p:nvPr/>
          </p:nvSpPr>
          <p:spPr>
            <a:xfrm>
              <a:off x="76200" y="28575"/>
              <a:ext cx="660400" cy="708025"/>
            </a:xfrm>
            <a:prstGeom prst="rect">
              <a:avLst/>
            </a:prstGeom>
          </p:spPr>
          <p:txBody>
            <a:bodyPr anchor="ctr" rtlCol="false" tIns="0" lIns="0" bIns="0" rIns="0"/>
            <a:lstStyle/>
            <a:p>
              <a:pPr algn="ctr">
                <a:lnSpc>
                  <a:spcPts val="3640"/>
                </a:lnSpc>
              </a:pPr>
            </a:p>
          </p:txBody>
        </p:sp>
      </p:grpSp>
      <p:grpSp>
        <p:nvGrpSpPr>
          <p:cNvPr name="Group 14" id="14"/>
          <p:cNvGrpSpPr/>
          <p:nvPr/>
        </p:nvGrpSpPr>
        <p:grpSpPr>
          <a:xfrm rot="0">
            <a:off x="4974962" y="3894483"/>
            <a:ext cx="3628085" cy="4414507"/>
            <a:chOff x="0" y="0"/>
            <a:chExt cx="1693662" cy="2060779"/>
          </a:xfrm>
        </p:grpSpPr>
        <p:sp>
          <p:nvSpPr>
            <p:cNvPr name="Freeform 15" id="15"/>
            <p:cNvSpPr/>
            <p:nvPr/>
          </p:nvSpPr>
          <p:spPr>
            <a:xfrm flipH="false" flipV="false" rot="0">
              <a:off x="0" y="0"/>
              <a:ext cx="1693662" cy="2060779"/>
            </a:xfrm>
            <a:custGeom>
              <a:avLst/>
              <a:gdLst/>
              <a:ahLst/>
              <a:cxnLst/>
              <a:rect r="r" b="b" t="t" l="l"/>
              <a:pathLst>
                <a:path h="2060779" w="1693662">
                  <a:moveTo>
                    <a:pt x="49079" y="0"/>
                  </a:moveTo>
                  <a:lnTo>
                    <a:pt x="1644582" y="0"/>
                  </a:lnTo>
                  <a:cubicBezTo>
                    <a:pt x="1671688" y="0"/>
                    <a:pt x="1693662" y="21974"/>
                    <a:pt x="1693662" y="49079"/>
                  </a:cubicBezTo>
                  <a:lnTo>
                    <a:pt x="1693662" y="2011700"/>
                  </a:lnTo>
                  <a:cubicBezTo>
                    <a:pt x="1693662" y="2038806"/>
                    <a:pt x="1671688" y="2060779"/>
                    <a:pt x="1644582" y="2060779"/>
                  </a:cubicBezTo>
                  <a:lnTo>
                    <a:pt x="49079" y="2060779"/>
                  </a:lnTo>
                  <a:cubicBezTo>
                    <a:pt x="21974" y="2060779"/>
                    <a:pt x="0" y="2038806"/>
                    <a:pt x="0" y="2011700"/>
                  </a:cubicBezTo>
                  <a:lnTo>
                    <a:pt x="0" y="49079"/>
                  </a:lnTo>
                  <a:cubicBezTo>
                    <a:pt x="0" y="21974"/>
                    <a:pt x="21974" y="0"/>
                    <a:pt x="49079" y="0"/>
                  </a:cubicBezTo>
                  <a:close/>
                </a:path>
              </a:pathLst>
            </a:custGeom>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a:ln cap="rnd">
              <a:noFill/>
              <a:prstDash val="solid"/>
              <a:round/>
            </a:ln>
          </p:spPr>
        </p:sp>
        <p:sp>
          <p:nvSpPr>
            <p:cNvPr name="TextBox 16" id="16"/>
            <p:cNvSpPr txBox="true"/>
            <p:nvPr/>
          </p:nvSpPr>
          <p:spPr>
            <a:xfrm>
              <a:off x="0" y="-47625"/>
              <a:ext cx="1693662" cy="2108404"/>
            </a:xfrm>
            <a:prstGeom prst="rect">
              <a:avLst/>
            </a:prstGeom>
          </p:spPr>
          <p:txBody>
            <a:bodyPr anchor="ctr" rtlCol="false" tIns="0" lIns="0" bIns="0" rIns="0"/>
            <a:lstStyle/>
            <a:p>
              <a:pPr algn="ctr">
                <a:lnSpc>
                  <a:spcPts val="3640"/>
                </a:lnSpc>
              </a:pPr>
            </a:p>
          </p:txBody>
        </p:sp>
      </p:grpSp>
      <p:grpSp>
        <p:nvGrpSpPr>
          <p:cNvPr name="Group 17" id="17"/>
          <p:cNvGrpSpPr/>
          <p:nvPr/>
        </p:nvGrpSpPr>
        <p:grpSpPr>
          <a:xfrm rot="0">
            <a:off x="5157567" y="4074774"/>
            <a:ext cx="3262874" cy="4031036"/>
            <a:chOff x="0" y="0"/>
            <a:chExt cx="1523174" cy="1881767"/>
          </a:xfrm>
        </p:grpSpPr>
        <p:sp>
          <p:nvSpPr>
            <p:cNvPr name="Freeform 18" id="18"/>
            <p:cNvSpPr/>
            <p:nvPr/>
          </p:nvSpPr>
          <p:spPr>
            <a:xfrm flipH="false" flipV="false" rot="0">
              <a:off x="0" y="0"/>
              <a:ext cx="1523174" cy="1881768"/>
            </a:xfrm>
            <a:custGeom>
              <a:avLst/>
              <a:gdLst/>
              <a:ahLst/>
              <a:cxnLst/>
              <a:rect r="r" b="b" t="t" l="l"/>
              <a:pathLst>
                <a:path h="1881768" w="1523174">
                  <a:moveTo>
                    <a:pt x="54573" y="0"/>
                  </a:moveTo>
                  <a:lnTo>
                    <a:pt x="1468601" y="0"/>
                  </a:lnTo>
                  <a:cubicBezTo>
                    <a:pt x="1483075" y="0"/>
                    <a:pt x="1496956" y="5750"/>
                    <a:pt x="1507190" y="15984"/>
                  </a:cubicBezTo>
                  <a:cubicBezTo>
                    <a:pt x="1517425" y="26218"/>
                    <a:pt x="1523174" y="40099"/>
                    <a:pt x="1523174" y="54573"/>
                  </a:cubicBezTo>
                  <a:lnTo>
                    <a:pt x="1523174" y="1827195"/>
                  </a:lnTo>
                  <a:cubicBezTo>
                    <a:pt x="1523174" y="1841668"/>
                    <a:pt x="1517425" y="1855549"/>
                    <a:pt x="1507190" y="1865784"/>
                  </a:cubicBezTo>
                  <a:cubicBezTo>
                    <a:pt x="1496956" y="1876018"/>
                    <a:pt x="1483075" y="1881768"/>
                    <a:pt x="1468601" y="1881768"/>
                  </a:cubicBezTo>
                  <a:lnTo>
                    <a:pt x="54573" y="1881768"/>
                  </a:lnTo>
                  <a:cubicBezTo>
                    <a:pt x="40099" y="1881768"/>
                    <a:pt x="26218" y="1876018"/>
                    <a:pt x="15984" y="1865784"/>
                  </a:cubicBezTo>
                  <a:cubicBezTo>
                    <a:pt x="5750" y="1855549"/>
                    <a:pt x="0" y="1841668"/>
                    <a:pt x="0" y="1827195"/>
                  </a:cubicBezTo>
                  <a:lnTo>
                    <a:pt x="0" y="54573"/>
                  </a:lnTo>
                  <a:cubicBezTo>
                    <a:pt x="0" y="40099"/>
                    <a:pt x="5750" y="26218"/>
                    <a:pt x="15984" y="15984"/>
                  </a:cubicBezTo>
                  <a:cubicBezTo>
                    <a:pt x="26218" y="5750"/>
                    <a:pt x="40099" y="0"/>
                    <a:pt x="54573" y="0"/>
                  </a:cubicBezTo>
                  <a:close/>
                </a:path>
              </a:pathLst>
            </a:custGeom>
            <a:solidFill>
              <a:srgbClr val="FFFFFF"/>
            </a:solidFill>
            <a:ln cap="rnd">
              <a:noFill/>
              <a:prstDash val="solid"/>
              <a:round/>
            </a:ln>
          </p:spPr>
        </p:sp>
        <p:sp>
          <p:nvSpPr>
            <p:cNvPr name="TextBox 19" id="19"/>
            <p:cNvSpPr txBox="true"/>
            <p:nvPr/>
          </p:nvSpPr>
          <p:spPr>
            <a:xfrm>
              <a:off x="0" y="-47625"/>
              <a:ext cx="1523174" cy="1929392"/>
            </a:xfrm>
            <a:prstGeom prst="rect">
              <a:avLst/>
            </a:prstGeom>
          </p:spPr>
          <p:txBody>
            <a:bodyPr anchor="ctr" rtlCol="false" tIns="0" lIns="0" bIns="0" rIns="0"/>
            <a:lstStyle/>
            <a:p>
              <a:pPr algn="ctr">
                <a:lnSpc>
                  <a:spcPts val="3640"/>
                </a:lnSpc>
              </a:pPr>
            </a:p>
          </p:txBody>
        </p:sp>
      </p:grpSp>
      <p:grpSp>
        <p:nvGrpSpPr>
          <p:cNvPr name="Group 20" id="20"/>
          <p:cNvGrpSpPr/>
          <p:nvPr/>
        </p:nvGrpSpPr>
        <p:grpSpPr>
          <a:xfrm rot="0">
            <a:off x="5837771" y="3131890"/>
            <a:ext cx="1902465" cy="1902465"/>
            <a:chOff x="0" y="0"/>
            <a:chExt cx="812800" cy="812800"/>
          </a:xfrm>
        </p:grpSpPr>
        <p:sp>
          <p:nvSpPr>
            <p:cNvPr name="Freeform 21" id="2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a:ln cap="sq">
              <a:noFill/>
              <a:prstDash val="solid"/>
              <a:miter/>
            </a:ln>
          </p:spPr>
        </p:sp>
        <p:sp>
          <p:nvSpPr>
            <p:cNvPr name="TextBox 22" id="22"/>
            <p:cNvSpPr txBox="true"/>
            <p:nvPr/>
          </p:nvSpPr>
          <p:spPr>
            <a:xfrm>
              <a:off x="76200" y="28575"/>
              <a:ext cx="660400" cy="708025"/>
            </a:xfrm>
            <a:prstGeom prst="rect">
              <a:avLst/>
            </a:prstGeom>
          </p:spPr>
          <p:txBody>
            <a:bodyPr anchor="ctr" rtlCol="false" tIns="0" lIns="0" bIns="0" rIns="0"/>
            <a:lstStyle/>
            <a:p>
              <a:pPr algn="ctr">
                <a:lnSpc>
                  <a:spcPts val="3640"/>
                </a:lnSpc>
              </a:pPr>
            </a:p>
          </p:txBody>
        </p:sp>
      </p:grpSp>
      <p:grpSp>
        <p:nvGrpSpPr>
          <p:cNvPr name="Group 23" id="23"/>
          <p:cNvGrpSpPr/>
          <p:nvPr/>
        </p:nvGrpSpPr>
        <p:grpSpPr>
          <a:xfrm rot="0">
            <a:off x="9107871" y="3894483"/>
            <a:ext cx="3628085" cy="4414507"/>
            <a:chOff x="0" y="0"/>
            <a:chExt cx="1693662" cy="2060779"/>
          </a:xfrm>
        </p:grpSpPr>
        <p:sp>
          <p:nvSpPr>
            <p:cNvPr name="Freeform 24" id="24"/>
            <p:cNvSpPr/>
            <p:nvPr/>
          </p:nvSpPr>
          <p:spPr>
            <a:xfrm flipH="false" flipV="false" rot="0">
              <a:off x="0" y="0"/>
              <a:ext cx="1693662" cy="2060779"/>
            </a:xfrm>
            <a:custGeom>
              <a:avLst/>
              <a:gdLst/>
              <a:ahLst/>
              <a:cxnLst/>
              <a:rect r="r" b="b" t="t" l="l"/>
              <a:pathLst>
                <a:path h="2060779" w="1693662">
                  <a:moveTo>
                    <a:pt x="49079" y="0"/>
                  </a:moveTo>
                  <a:lnTo>
                    <a:pt x="1644582" y="0"/>
                  </a:lnTo>
                  <a:cubicBezTo>
                    <a:pt x="1671688" y="0"/>
                    <a:pt x="1693662" y="21974"/>
                    <a:pt x="1693662" y="49079"/>
                  </a:cubicBezTo>
                  <a:lnTo>
                    <a:pt x="1693662" y="2011700"/>
                  </a:lnTo>
                  <a:cubicBezTo>
                    <a:pt x="1693662" y="2038806"/>
                    <a:pt x="1671688" y="2060779"/>
                    <a:pt x="1644582" y="2060779"/>
                  </a:cubicBezTo>
                  <a:lnTo>
                    <a:pt x="49079" y="2060779"/>
                  </a:lnTo>
                  <a:cubicBezTo>
                    <a:pt x="21974" y="2060779"/>
                    <a:pt x="0" y="2038806"/>
                    <a:pt x="0" y="2011700"/>
                  </a:cubicBezTo>
                  <a:lnTo>
                    <a:pt x="0" y="49079"/>
                  </a:lnTo>
                  <a:cubicBezTo>
                    <a:pt x="0" y="21974"/>
                    <a:pt x="21974" y="0"/>
                    <a:pt x="49079" y="0"/>
                  </a:cubicBezTo>
                  <a:close/>
                </a:path>
              </a:pathLst>
            </a:custGeom>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a:ln cap="rnd">
              <a:noFill/>
              <a:prstDash val="solid"/>
              <a:round/>
            </a:ln>
          </p:spPr>
        </p:sp>
        <p:sp>
          <p:nvSpPr>
            <p:cNvPr name="TextBox 25" id="25"/>
            <p:cNvSpPr txBox="true"/>
            <p:nvPr/>
          </p:nvSpPr>
          <p:spPr>
            <a:xfrm>
              <a:off x="0" y="-47625"/>
              <a:ext cx="1693662" cy="2108404"/>
            </a:xfrm>
            <a:prstGeom prst="rect">
              <a:avLst/>
            </a:prstGeom>
          </p:spPr>
          <p:txBody>
            <a:bodyPr anchor="ctr" rtlCol="false" tIns="0" lIns="0" bIns="0" rIns="0"/>
            <a:lstStyle/>
            <a:p>
              <a:pPr algn="ctr">
                <a:lnSpc>
                  <a:spcPts val="3640"/>
                </a:lnSpc>
              </a:pPr>
            </a:p>
          </p:txBody>
        </p:sp>
      </p:grpSp>
      <p:grpSp>
        <p:nvGrpSpPr>
          <p:cNvPr name="Group 26" id="26"/>
          <p:cNvGrpSpPr/>
          <p:nvPr/>
        </p:nvGrpSpPr>
        <p:grpSpPr>
          <a:xfrm rot="0">
            <a:off x="9290476" y="4074774"/>
            <a:ext cx="3262874" cy="4031036"/>
            <a:chOff x="0" y="0"/>
            <a:chExt cx="1523174" cy="1881767"/>
          </a:xfrm>
        </p:grpSpPr>
        <p:sp>
          <p:nvSpPr>
            <p:cNvPr name="Freeform 27" id="27"/>
            <p:cNvSpPr/>
            <p:nvPr/>
          </p:nvSpPr>
          <p:spPr>
            <a:xfrm flipH="false" flipV="false" rot="0">
              <a:off x="0" y="0"/>
              <a:ext cx="1523174" cy="1881768"/>
            </a:xfrm>
            <a:custGeom>
              <a:avLst/>
              <a:gdLst/>
              <a:ahLst/>
              <a:cxnLst/>
              <a:rect r="r" b="b" t="t" l="l"/>
              <a:pathLst>
                <a:path h="1881768" w="1523174">
                  <a:moveTo>
                    <a:pt x="54573" y="0"/>
                  </a:moveTo>
                  <a:lnTo>
                    <a:pt x="1468601" y="0"/>
                  </a:lnTo>
                  <a:cubicBezTo>
                    <a:pt x="1483075" y="0"/>
                    <a:pt x="1496956" y="5750"/>
                    <a:pt x="1507190" y="15984"/>
                  </a:cubicBezTo>
                  <a:cubicBezTo>
                    <a:pt x="1517425" y="26218"/>
                    <a:pt x="1523174" y="40099"/>
                    <a:pt x="1523174" y="54573"/>
                  </a:cubicBezTo>
                  <a:lnTo>
                    <a:pt x="1523174" y="1827195"/>
                  </a:lnTo>
                  <a:cubicBezTo>
                    <a:pt x="1523174" y="1841668"/>
                    <a:pt x="1517425" y="1855549"/>
                    <a:pt x="1507190" y="1865784"/>
                  </a:cubicBezTo>
                  <a:cubicBezTo>
                    <a:pt x="1496956" y="1876018"/>
                    <a:pt x="1483075" y="1881768"/>
                    <a:pt x="1468601" y="1881768"/>
                  </a:cubicBezTo>
                  <a:lnTo>
                    <a:pt x="54573" y="1881768"/>
                  </a:lnTo>
                  <a:cubicBezTo>
                    <a:pt x="40099" y="1881768"/>
                    <a:pt x="26218" y="1876018"/>
                    <a:pt x="15984" y="1865784"/>
                  </a:cubicBezTo>
                  <a:cubicBezTo>
                    <a:pt x="5750" y="1855549"/>
                    <a:pt x="0" y="1841668"/>
                    <a:pt x="0" y="1827195"/>
                  </a:cubicBezTo>
                  <a:lnTo>
                    <a:pt x="0" y="54573"/>
                  </a:lnTo>
                  <a:cubicBezTo>
                    <a:pt x="0" y="40099"/>
                    <a:pt x="5750" y="26218"/>
                    <a:pt x="15984" y="15984"/>
                  </a:cubicBezTo>
                  <a:cubicBezTo>
                    <a:pt x="26218" y="5750"/>
                    <a:pt x="40099" y="0"/>
                    <a:pt x="54573" y="0"/>
                  </a:cubicBezTo>
                  <a:close/>
                </a:path>
              </a:pathLst>
            </a:custGeom>
            <a:solidFill>
              <a:srgbClr val="FFFFFF"/>
            </a:solidFill>
            <a:ln cap="rnd">
              <a:noFill/>
              <a:prstDash val="solid"/>
              <a:round/>
            </a:ln>
          </p:spPr>
        </p:sp>
        <p:sp>
          <p:nvSpPr>
            <p:cNvPr name="TextBox 28" id="28"/>
            <p:cNvSpPr txBox="true"/>
            <p:nvPr/>
          </p:nvSpPr>
          <p:spPr>
            <a:xfrm>
              <a:off x="0" y="-47625"/>
              <a:ext cx="1523174" cy="1929392"/>
            </a:xfrm>
            <a:prstGeom prst="rect">
              <a:avLst/>
            </a:prstGeom>
          </p:spPr>
          <p:txBody>
            <a:bodyPr anchor="ctr" rtlCol="false" tIns="0" lIns="0" bIns="0" rIns="0"/>
            <a:lstStyle/>
            <a:p>
              <a:pPr algn="ctr">
                <a:lnSpc>
                  <a:spcPts val="3640"/>
                </a:lnSpc>
              </a:pPr>
            </a:p>
          </p:txBody>
        </p:sp>
      </p:grpSp>
      <p:grpSp>
        <p:nvGrpSpPr>
          <p:cNvPr name="Group 29" id="29"/>
          <p:cNvGrpSpPr/>
          <p:nvPr/>
        </p:nvGrpSpPr>
        <p:grpSpPr>
          <a:xfrm rot="0">
            <a:off x="9970681" y="3131890"/>
            <a:ext cx="1902465" cy="1902465"/>
            <a:chOff x="0" y="0"/>
            <a:chExt cx="812800" cy="812800"/>
          </a:xfrm>
        </p:grpSpPr>
        <p:sp>
          <p:nvSpPr>
            <p:cNvPr name="Freeform 30" id="3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a:ln cap="sq">
              <a:noFill/>
              <a:prstDash val="solid"/>
              <a:miter/>
            </a:ln>
          </p:spPr>
        </p:sp>
        <p:sp>
          <p:nvSpPr>
            <p:cNvPr name="TextBox 31" id="31"/>
            <p:cNvSpPr txBox="true"/>
            <p:nvPr/>
          </p:nvSpPr>
          <p:spPr>
            <a:xfrm>
              <a:off x="76200" y="28575"/>
              <a:ext cx="660400" cy="708025"/>
            </a:xfrm>
            <a:prstGeom prst="rect">
              <a:avLst/>
            </a:prstGeom>
          </p:spPr>
          <p:txBody>
            <a:bodyPr anchor="ctr" rtlCol="false" tIns="0" lIns="0" bIns="0" rIns="0"/>
            <a:lstStyle/>
            <a:p>
              <a:pPr algn="ctr">
                <a:lnSpc>
                  <a:spcPts val="3640"/>
                </a:lnSpc>
              </a:pPr>
            </a:p>
          </p:txBody>
        </p:sp>
      </p:grpSp>
      <p:grpSp>
        <p:nvGrpSpPr>
          <p:cNvPr name="Group 32" id="32"/>
          <p:cNvGrpSpPr/>
          <p:nvPr/>
        </p:nvGrpSpPr>
        <p:grpSpPr>
          <a:xfrm rot="0">
            <a:off x="13240781" y="3894483"/>
            <a:ext cx="3628085" cy="4414507"/>
            <a:chOff x="0" y="0"/>
            <a:chExt cx="1693662" cy="2060779"/>
          </a:xfrm>
        </p:grpSpPr>
        <p:sp>
          <p:nvSpPr>
            <p:cNvPr name="Freeform 33" id="33"/>
            <p:cNvSpPr/>
            <p:nvPr/>
          </p:nvSpPr>
          <p:spPr>
            <a:xfrm flipH="false" flipV="false" rot="0">
              <a:off x="0" y="0"/>
              <a:ext cx="1693662" cy="2060779"/>
            </a:xfrm>
            <a:custGeom>
              <a:avLst/>
              <a:gdLst/>
              <a:ahLst/>
              <a:cxnLst/>
              <a:rect r="r" b="b" t="t" l="l"/>
              <a:pathLst>
                <a:path h="2060779" w="1693662">
                  <a:moveTo>
                    <a:pt x="49079" y="0"/>
                  </a:moveTo>
                  <a:lnTo>
                    <a:pt x="1644582" y="0"/>
                  </a:lnTo>
                  <a:cubicBezTo>
                    <a:pt x="1671688" y="0"/>
                    <a:pt x="1693662" y="21974"/>
                    <a:pt x="1693662" y="49079"/>
                  </a:cubicBezTo>
                  <a:lnTo>
                    <a:pt x="1693662" y="2011700"/>
                  </a:lnTo>
                  <a:cubicBezTo>
                    <a:pt x="1693662" y="2038806"/>
                    <a:pt x="1671688" y="2060779"/>
                    <a:pt x="1644582" y="2060779"/>
                  </a:cubicBezTo>
                  <a:lnTo>
                    <a:pt x="49079" y="2060779"/>
                  </a:lnTo>
                  <a:cubicBezTo>
                    <a:pt x="21974" y="2060779"/>
                    <a:pt x="0" y="2038806"/>
                    <a:pt x="0" y="2011700"/>
                  </a:cubicBezTo>
                  <a:lnTo>
                    <a:pt x="0" y="49079"/>
                  </a:lnTo>
                  <a:cubicBezTo>
                    <a:pt x="0" y="21974"/>
                    <a:pt x="21974" y="0"/>
                    <a:pt x="49079" y="0"/>
                  </a:cubicBezTo>
                  <a:close/>
                </a:path>
              </a:pathLst>
            </a:custGeom>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a:ln cap="rnd">
              <a:noFill/>
              <a:prstDash val="solid"/>
              <a:round/>
            </a:ln>
          </p:spPr>
        </p:sp>
        <p:sp>
          <p:nvSpPr>
            <p:cNvPr name="TextBox 34" id="34"/>
            <p:cNvSpPr txBox="true"/>
            <p:nvPr/>
          </p:nvSpPr>
          <p:spPr>
            <a:xfrm>
              <a:off x="0" y="-47625"/>
              <a:ext cx="1693662" cy="2108404"/>
            </a:xfrm>
            <a:prstGeom prst="rect">
              <a:avLst/>
            </a:prstGeom>
          </p:spPr>
          <p:txBody>
            <a:bodyPr anchor="ctr" rtlCol="false" tIns="0" lIns="0" bIns="0" rIns="0"/>
            <a:lstStyle/>
            <a:p>
              <a:pPr algn="ctr">
                <a:lnSpc>
                  <a:spcPts val="3640"/>
                </a:lnSpc>
              </a:pPr>
            </a:p>
          </p:txBody>
        </p:sp>
      </p:grpSp>
      <p:grpSp>
        <p:nvGrpSpPr>
          <p:cNvPr name="Group 35" id="35"/>
          <p:cNvGrpSpPr/>
          <p:nvPr/>
        </p:nvGrpSpPr>
        <p:grpSpPr>
          <a:xfrm rot="0">
            <a:off x="13423386" y="4074774"/>
            <a:ext cx="3262874" cy="4031036"/>
            <a:chOff x="0" y="0"/>
            <a:chExt cx="1523174" cy="1881767"/>
          </a:xfrm>
        </p:grpSpPr>
        <p:sp>
          <p:nvSpPr>
            <p:cNvPr name="Freeform 36" id="36"/>
            <p:cNvSpPr/>
            <p:nvPr/>
          </p:nvSpPr>
          <p:spPr>
            <a:xfrm flipH="false" flipV="false" rot="0">
              <a:off x="0" y="0"/>
              <a:ext cx="1523174" cy="1881768"/>
            </a:xfrm>
            <a:custGeom>
              <a:avLst/>
              <a:gdLst/>
              <a:ahLst/>
              <a:cxnLst/>
              <a:rect r="r" b="b" t="t" l="l"/>
              <a:pathLst>
                <a:path h="1881768" w="1523174">
                  <a:moveTo>
                    <a:pt x="54573" y="0"/>
                  </a:moveTo>
                  <a:lnTo>
                    <a:pt x="1468601" y="0"/>
                  </a:lnTo>
                  <a:cubicBezTo>
                    <a:pt x="1483075" y="0"/>
                    <a:pt x="1496956" y="5750"/>
                    <a:pt x="1507190" y="15984"/>
                  </a:cubicBezTo>
                  <a:cubicBezTo>
                    <a:pt x="1517425" y="26218"/>
                    <a:pt x="1523174" y="40099"/>
                    <a:pt x="1523174" y="54573"/>
                  </a:cubicBezTo>
                  <a:lnTo>
                    <a:pt x="1523174" y="1827195"/>
                  </a:lnTo>
                  <a:cubicBezTo>
                    <a:pt x="1523174" y="1841668"/>
                    <a:pt x="1517425" y="1855549"/>
                    <a:pt x="1507190" y="1865784"/>
                  </a:cubicBezTo>
                  <a:cubicBezTo>
                    <a:pt x="1496956" y="1876018"/>
                    <a:pt x="1483075" y="1881768"/>
                    <a:pt x="1468601" y="1881768"/>
                  </a:cubicBezTo>
                  <a:lnTo>
                    <a:pt x="54573" y="1881768"/>
                  </a:lnTo>
                  <a:cubicBezTo>
                    <a:pt x="40099" y="1881768"/>
                    <a:pt x="26218" y="1876018"/>
                    <a:pt x="15984" y="1865784"/>
                  </a:cubicBezTo>
                  <a:cubicBezTo>
                    <a:pt x="5750" y="1855549"/>
                    <a:pt x="0" y="1841668"/>
                    <a:pt x="0" y="1827195"/>
                  </a:cubicBezTo>
                  <a:lnTo>
                    <a:pt x="0" y="54573"/>
                  </a:lnTo>
                  <a:cubicBezTo>
                    <a:pt x="0" y="40099"/>
                    <a:pt x="5750" y="26218"/>
                    <a:pt x="15984" y="15984"/>
                  </a:cubicBezTo>
                  <a:cubicBezTo>
                    <a:pt x="26218" y="5750"/>
                    <a:pt x="40099" y="0"/>
                    <a:pt x="54573" y="0"/>
                  </a:cubicBezTo>
                  <a:close/>
                </a:path>
              </a:pathLst>
            </a:custGeom>
            <a:solidFill>
              <a:srgbClr val="FFFFFF"/>
            </a:solidFill>
            <a:ln cap="rnd">
              <a:noFill/>
              <a:prstDash val="solid"/>
              <a:round/>
            </a:ln>
          </p:spPr>
        </p:sp>
        <p:sp>
          <p:nvSpPr>
            <p:cNvPr name="TextBox 37" id="37"/>
            <p:cNvSpPr txBox="true"/>
            <p:nvPr/>
          </p:nvSpPr>
          <p:spPr>
            <a:xfrm>
              <a:off x="0" y="-47625"/>
              <a:ext cx="1523174" cy="1929392"/>
            </a:xfrm>
            <a:prstGeom prst="rect">
              <a:avLst/>
            </a:prstGeom>
          </p:spPr>
          <p:txBody>
            <a:bodyPr anchor="ctr" rtlCol="false" tIns="0" lIns="0" bIns="0" rIns="0"/>
            <a:lstStyle/>
            <a:p>
              <a:pPr algn="ctr">
                <a:lnSpc>
                  <a:spcPts val="3640"/>
                </a:lnSpc>
              </a:pPr>
            </a:p>
          </p:txBody>
        </p:sp>
      </p:grpSp>
      <p:grpSp>
        <p:nvGrpSpPr>
          <p:cNvPr name="Group 38" id="38"/>
          <p:cNvGrpSpPr/>
          <p:nvPr/>
        </p:nvGrpSpPr>
        <p:grpSpPr>
          <a:xfrm rot="0">
            <a:off x="14103591" y="3131890"/>
            <a:ext cx="1902465" cy="1902465"/>
            <a:chOff x="0" y="0"/>
            <a:chExt cx="812800" cy="812800"/>
          </a:xfrm>
        </p:grpSpPr>
        <p:sp>
          <p:nvSpPr>
            <p:cNvPr name="Freeform 39" id="3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a:ln cap="sq">
              <a:noFill/>
              <a:prstDash val="solid"/>
              <a:miter/>
            </a:ln>
          </p:spPr>
        </p:sp>
        <p:sp>
          <p:nvSpPr>
            <p:cNvPr name="TextBox 40" id="40"/>
            <p:cNvSpPr txBox="true"/>
            <p:nvPr/>
          </p:nvSpPr>
          <p:spPr>
            <a:xfrm>
              <a:off x="76200" y="28575"/>
              <a:ext cx="660400" cy="708025"/>
            </a:xfrm>
            <a:prstGeom prst="rect">
              <a:avLst/>
            </a:prstGeom>
          </p:spPr>
          <p:txBody>
            <a:bodyPr anchor="ctr" rtlCol="false" tIns="0" lIns="0" bIns="0" rIns="0"/>
            <a:lstStyle/>
            <a:p>
              <a:pPr algn="ctr">
                <a:lnSpc>
                  <a:spcPts val="3640"/>
                </a:lnSpc>
              </a:pPr>
            </a:p>
          </p:txBody>
        </p:sp>
      </p:grpSp>
      <p:sp>
        <p:nvSpPr>
          <p:cNvPr name="Freeform 41" id="41"/>
          <p:cNvSpPr/>
          <p:nvPr/>
        </p:nvSpPr>
        <p:spPr>
          <a:xfrm flipH="false" flipV="false" rot="0">
            <a:off x="14394246" y="3491321"/>
            <a:ext cx="1232084" cy="1232084"/>
          </a:xfrm>
          <a:custGeom>
            <a:avLst/>
            <a:gdLst/>
            <a:ahLst/>
            <a:cxnLst/>
            <a:rect r="r" b="b" t="t" l="l"/>
            <a:pathLst>
              <a:path h="1232084" w="1232084">
                <a:moveTo>
                  <a:pt x="0" y="0"/>
                </a:moveTo>
                <a:lnTo>
                  <a:pt x="1232084" y="0"/>
                </a:lnTo>
                <a:lnTo>
                  <a:pt x="1232084" y="1232084"/>
                </a:lnTo>
                <a:lnTo>
                  <a:pt x="0" y="12320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rnd">
            <a:noFill/>
            <a:prstDash val="solid"/>
            <a:round/>
          </a:ln>
        </p:spPr>
      </p:sp>
      <p:sp>
        <p:nvSpPr>
          <p:cNvPr name="Freeform 42" id="42"/>
          <p:cNvSpPr/>
          <p:nvPr/>
        </p:nvSpPr>
        <p:spPr>
          <a:xfrm flipH="false" flipV="false" rot="0">
            <a:off x="6166220" y="3477838"/>
            <a:ext cx="1245567" cy="1245567"/>
          </a:xfrm>
          <a:custGeom>
            <a:avLst/>
            <a:gdLst/>
            <a:ahLst/>
            <a:cxnLst/>
            <a:rect r="r" b="b" t="t" l="l"/>
            <a:pathLst>
              <a:path h="1245567" w="1245567">
                <a:moveTo>
                  <a:pt x="0" y="0"/>
                </a:moveTo>
                <a:lnTo>
                  <a:pt x="1245567" y="0"/>
                </a:lnTo>
                <a:lnTo>
                  <a:pt x="1245567" y="1245567"/>
                </a:lnTo>
                <a:lnTo>
                  <a:pt x="0" y="124556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rnd">
            <a:noFill/>
            <a:prstDash val="solid"/>
            <a:round/>
          </a:ln>
        </p:spPr>
      </p:sp>
      <p:sp>
        <p:nvSpPr>
          <p:cNvPr name="Freeform 43" id="43"/>
          <p:cNvSpPr/>
          <p:nvPr/>
        </p:nvSpPr>
        <p:spPr>
          <a:xfrm flipH="false" flipV="false" rot="0">
            <a:off x="2202360" y="3434391"/>
            <a:ext cx="1220027" cy="1220027"/>
          </a:xfrm>
          <a:custGeom>
            <a:avLst/>
            <a:gdLst/>
            <a:ahLst/>
            <a:cxnLst/>
            <a:rect r="r" b="b" t="t" l="l"/>
            <a:pathLst>
              <a:path h="1220027" w="1220027">
                <a:moveTo>
                  <a:pt x="0" y="0"/>
                </a:moveTo>
                <a:lnTo>
                  <a:pt x="1220027" y="0"/>
                </a:lnTo>
                <a:lnTo>
                  <a:pt x="1220027" y="1220027"/>
                </a:lnTo>
                <a:lnTo>
                  <a:pt x="0" y="122002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cap="rnd">
            <a:noFill/>
            <a:prstDash val="solid"/>
            <a:round/>
          </a:ln>
        </p:spPr>
      </p:sp>
      <p:sp>
        <p:nvSpPr>
          <p:cNvPr name="Freeform 44" id="44"/>
          <p:cNvSpPr/>
          <p:nvPr/>
        </p:nvSpPr>
        <p:spPr>
          <a:xfrm flipH="false" flipV="false" rot="0">
            <a:off x="10309112" y="3517858"/>
            <a:ext cx="1225603" cy="1205547"/>
          </a:xfrm>
          <a:custGeom>
            <a:avLst/>
            <a:gdLst/>
            <a:ahLst/>
            <a:cxnLst/>
            <a:rect r="r" b="b" t="t" l="l"/>
            <a:pathLst>
              <a:path h="1205547" w="1225603">
                <a:moveTo>
                  <a:pt x="0" y="0"/>
                </a:moveTo>
                <a:lnTo>
                  <a:pt x="1225603" y="0"/>
                </a:lnTo>
                <a:lnTo>
                  <a:pt x="1225603" y="1205547"/>
                </a:lnTo>
                <a:lnTo>
                  <a:pt x="0" y="120554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a:ln cap="rnd">
            <a:noFill/>
            <a:prstDash val="solid"/>
            <a:round/>
          </a:ln>
        </p:spPr>
      </p:sp>
      <p:sp>
        <p:nvSpPr>
          <p:cNvPr name="TextBox 45" id="45"/>
          <p:cNvSpPr txBox="true"/>
          <p:nvPr/>
        </p:nvSpPr>
        <p:spPr>
          <a:xfrm rot="0">
            <a:off x="1404039" y="5783001"/>
            <a:ext cx="2877407" cy="1844874"/>
          </a:xfrm>
          <a:prstGeom prst="rect">
            <a:avLst/>
          </a:prstGeom>
        </p:spPr>
        <p:txBody>
          <a:bodyPr anchor="t" rtlCol="false" tIns="0" lIns="0" bIns="0" rIns="0">
            <a:spAutoFit/>
          </a:bodyPr>
          <a:lstStyle/>
          <a:p>
            <a:pPr algn="ctr" marL="0" indent="0" lvl="0">
              <a:lnSpc>
                <a:spcPts val="2089"/>
              </a:lnSpc>
              <a:spcBef>
                <a:spcPct val="0"/>
              </a:spcBef>
            </a:pPr>
            <a:r>
              <a:rPr lang="en-US" sz="1492" strike="noStrike" u="none">
                <a:solidFill>
                  <a:srgbClr val="101010"/>
                </a:solidFill>
                <a:latin typeface="Montserrat"/>
                <a:ea typeface="Montserrat"/>
                <a:cs typeface="Montserrat"/>
                <a:sym typeface="Montserrat"/>
              </a:rPr>
              <a:t>Lorem ipsum dolor sit amet, consectetur adipiscing elit. Quisque facilisis tincidunt risus sit amet sagittis. Praesent tempus vitae felis maximus pretium. Mauris quam dui, scelerisque.</a:t>
            </a:r>
          </a:p>
        </p:txBody>
      </p:sp>
      <p:sp>
        <p:nvSpPr>
          <p:cNvPr name="TextBox 46" id="46"/>
          <p:cNvSpPr txBox="true"/>
          <p:nvPr/>
        </p:nvSpPr>
        <p:spPr>
          <a:xfrm rot="0">
            <a:off x="1404039" y="5291530"/>
            <a:ext cx="2877407" cy="348597"/>
          </a:xfrm>
          <a:prstGeom prst="rect">
            <a:avLst/>
          </a:prstGeom>
        </p:spPr>
        <p:txBody>
          <a:bodyPr anchor="t" rtlCol="false" tIns="0" lIns="0" bIns="0" rIns="0">
            <a:spAutoFit/>
          </a:bodyPr>
          <a:lstStyle/>
          <a:p>
            <a:pPr algn="ctr" marL="0" indent="0" lvl="0">
              <a:lnSpc>
                <a:spcPts val="2913"/>
              </a:lnSpc>
              <a:spcBef>
                <a:spcPct val="0"/>
              </a:spcBef>
            </a:pPr>
            <a:r>
              <a:rPr lang="en-US" b="true" sz="2081" strike="noStrike" u="none">
                <a:solidFill>
                  <a:srgbClr val="000000"/>
                </a:solidFill>
                <a:latin typeface="Montserrat Bold"/>
                <a:ea typeface="Montserrat Bold"/>
                <a:cs typeface="Montserrat Bold"/>
                <a:sym typeface="Montserrat Bold"/>
              </a:rPr>
              <a:t>Software</a:t>
            </a:r>
          </a:p>
        </p:txBody>
      </p:sp>
      <p:sp>
        <p:nvSpPr>
          <p:cNvPr name="TextBox 47" id="47"/>
          <p:cNvSpPr txBox="true"/>
          <p:nvPr/>
        </p:nvSpPr>
        <p:spPr>
          <a:xfrm rot="0">
            <a:off x="3422550" y="1836490"/>
            <a:ext cx="11442900" cy="1114425"/>
          </a:xfrm>
          <a:prstGeom prst="rect">
            <a:avLst/>
          </a:prstGeom>
        </p:spPr>
        <p:txBody>
          <a:bodyPr anchor="t" rtlCol="false" tIns="0" lIns="0" bIns="0" rIns="0">
            <a:spAutoFit/>
          </a:bodyPr>
          <a:lstStyle/>
          <a:p>
            <a:pPr algn="ctr" marL="0" indent="0" lvl="0">
              <a:lnSpc>
                <a:spcPts val="8841"/>
              </a:lnSpc>
              <a:spcBef>
                <a:spcPct val="0"/>
              </a:spcBef>
            </a:pPr>
            <a:r>
              <a:rPr lang="en-US" b="true" sz="7368" strike="noStrike" u="none">
                <a:solidFill>
                  <a:srgbClr val="101010"/>
                </a:solidFill>
                <a:latin typeface="Montserrat Bold"/>
                <a:ea typeface="Montserrat Bold"/>
                <a:cs typeface="Montserrat Bold"/>
                <a:sym typeface="Montserrat Bold"/>
              </a:rPr>
              <a:t>Our services</a:t>
            </a:r>
          </a:p>
        </p:txBody>
      </p:sp>
      <p:sp>
        <p:nvSpPr>
          <p:cNvPr name="TextBox 48" id="48"/>
          <p:cNvSpPr txBox="true"/>
          <p:nvPr/>
        </p:nvSpPr>
        <p:spPr>
          <a:xfrm rot="0">
            <a:off x="5350300" y="5783001"/>
            <a:ext cx="2877407" cy="1844874"/>
          </a:xfrm>
          <a:prstGeom prst="rect">
            <a:avLst/>
          </a:prstGeom>
        </p:spPr>
        <p:txBody>
          <a:bodyPr anchor="t" rtlCol="false" tIns="0" lIns="0" bIns="0" rIns="0">
            <a:spAutoFit/>
          </a:bodyPr>
          <a:lstStyle/>
          <a:p>
            <a:pPr algn="ctr" marL="0" indent="0" lvl="0">
              <a:lnSpc>
                <a:spcPts val="2089"/>
              </a:lnSpc>
              <a:spcBef>
                <a:spcPct val="0"/>
              </a:spcBef>
            </a:pPr>
            <a:r>
              <a:rPr lang="en-US" sz="1492" strike="noStrike" u="none">
                <a:solidFill>
                  <a:srgbClr val="101010"/>
                </a:solidFill>
                <a:latin typeface="Montserrat"/>
                <a:ea typeface="Montserrat"/>
                <a:cs typeface="Montserrat"/>
                <a:sym typeface="Montserrat"/>
              </a:rPr>
              <a:t>Lorem ipsum dolor sit amet, consectetur adipiscing elit. Quisque facilisis tincidunt risus sit amet sagittis. Praesent tempus vitae felis maximus pretium. Mauris quam dui, scelerisque.</a:t>
            </a:r>
          </a:p>
        </p:txBody>
      </p:sp>
      <p:sp>
        <p:nvSpPr>
          <p:cNvPr name="TextBox 49" id="49"/>
          <p:cNvSpPr txBox="true"/>
          <p:nvPr/>
        </p:nvSpPr>
        <p:spPr>
          <a:xfrm rot="0">
            <a:off x="5350300" y="5291530"/>
            <a:ext cx="2877407" cy="348597"/>
          </a:xfrm>
          <a:prstGeom prst="rect">
            <a:avLst/>
          </a:prstGeom>
        </p:spPr>
        <p:txBody>
          <a:bodyPr anchor="t" rtlCol="false" tIns="0" lIns="0" bIns="0" rIns="0">
            <a:spAutoFit/>
          </a:bodyPr>
          <a:lstStyle/>
          <a:p>
            <a:pPr algn="ctr" marL="0" indent="0" lvl="0">
              <a:lnSpc>
                <a:spcPts val="2913"/>
              </a:lnSpc>
              <a:spcBef>
                <a:spcPct val="0"/>
              </a:spcBef>
            </a:pPr>
            <a:r>
              <a:rPr lang="en-US" b="true" sz="2081">
                <a:solidFill>
                  <a:srgbClr val="000000"/>
                </a:solidFill>
                <a:latin typeface="Montserrat Bold"/>
                <a:ea typeface="Montserrat Bold"/>
                <a:cs typeface="Montserrat Bold"/>
                <a:sym typeface="Montserrat Bold"/>
              </a:rPr>
              <a:t>IT consulting</a:t>
            </a:r>
          </a:p>
        </p:txBody>
      </p:sp>
      <p:sp>
        <p:nvSpPr>
          <p:cNvPr name="TextBox 50" id="50"/>
          <p:cNvSpPr txBox="true"/>
          <p:nvPr/>
        </p:nvSpPr>
        <p:spPr>
          <a:xfrm rot="0">
            <a:off x="9483210" y="5783001"/>
            <a:ext cx="2877407" cy="1844874"/>
          </a:xfrm>
          <a:prstGeom prst="rect">
            <a:avLst/>
          </a:prstGeom>
        </p:spPr>
        <p:txBody>
          <a:bodyPr anchor="t" rtlCol="false" tIns="0" lIns="0" bIns="0" rIns="0">
            <a:spAutoFit/>
          </a:bodyPr>
          <a:lstStyle/>
          <a:p>
            <a:pPr algn="ctr" marL="0" indent="0" lvl="0">
              <a:lnSpc>
                <a:spcPts val="2089"/>
              </a:lnSpc>
              <a:spcBef>
                <a:spcPct val="0"/>
              </a:spcBef>
            </a:pPr>
            <a:r>
              <a:rPr lang="en-US" sz="1492" strike="noStrike" u="none">
                <a:solidFill>
                  <a:srgbClr val="101010"/>
                </a:solidFill>
                <a:latin typeface="Montserrat"/>
                <a:ea typeface="Montserrat"/>
                <a:cs typeface="Montserrat"/>
                <a:sym typeface="Montserrat"/>
              </a:rPr>
              <a:t>Lorem ipsum dolor sit amet, consectetur adipiscing elit. Quisque facilisis tincidunt risus sit amet sagittis. Praesent tempus vitae felis maximus pretium. Mauris quam dui, scelerisque.</a:t>
            </a:r>
          </a:p>
        </p:txBody>
      </p:sp>
      <p:sp>
        <p:nvSpPr>
          <p:cNvPr name="TextBox 51" id="51"/>
          <p:cNvSpPr txBox="true"/>
          <p:nvPr/>
        </p:nvSpPr>
        <p:spPr>
          <a:xfrm rot="0">
            <a:off x="9483210" y="5291530"/>
            <a:ext cx="2877407" cy="348597"/>
          </a:xfrm>
          <a:prstGeom prst="rect">
            <a:avLst/>
          </a:prstGeom>
        </p:spPr>
        <p:txBody>
          <a:bodyPr anchor="t" rtlCol="false" tIns="0" lIns="0" bIns="0" rIns="0">
            <a:spAutoFit/>
          </a:bodyPr>
          <a:lstStyle/>
          <a:p>
            <a:pPr algn="ctr" marL="0" indent="0" lvl="0">
              <a:lnSpc>
                <a:spcPts val="2913"/>
              </a:lnSpc>
              <a:spcBef>
                <a:spcPct val="0"/>
              </a:spcBef>
            </a:pPr>
            <a:r>
              <a:rPr lang="en-US" b="true" sz="2081">
                <a:solidFill>
                  <a:srgbClr val="000000"/>
                </a:solidFill>
                <a:latin typeface="Montserrat Bold"/>
                <a:ea typeface="Montserrat Bold"/>
                <a:cs typeface="Montserrat Bold"/>
                <a:sym typeface="Montserrat Bold"/>
              </a:rPr>
              <a:t>Marketing</a:t>
            </a:r>
          </a:p>
        </p:txBody>
      </p:sp>
      <p:sp>
        <p:nvSpPr>
          <p:cNvPr name="TextBox 52" id="52"/>
          <p:cNvSpPr txBox="true"/>
          <p:nvPr/>
        </p:nvSpPr>
        <p:spPr>
          <a:xfrm rot="0">
            <a:off x="13616120" y="5783001"/>
            <a:ext cx="2877407" cy="1844874"/>
          </a:xfrm>
          <a:prstGeom prst="rect">
            <a:avLst/>
          </a:prstGeom>
        </p:spPr>
        <p:txBody>
          <a:bodyPr anchor="t" rtlCol="false" tIns="0" lIns="0" bIns="0" rIns="0">
            <a:spAutoFit/>
          </a:bodyPr>
          <a:lstStyle/>
          <a:p>
            <a:pPr algn="ctr" marL="0" indent="0" lvl="0">
              <a:lnSpc>
                <a:spcPts val="2089"/>
              </a:lnSpc>
              <a:spcBef>
                <a:spcPct val="0"/>
              </a:spcBef>
            </a:pPr>
            <a:r>
              <a:rPr lang="en-US" sz="1492" strike="noStrike" u="none">
                <a:solidFill>
                  <a:srgbClr val="101010"/>
                </a:solidFill>
                <a:latin typeface="Montserrat"/>
                <a:ea typeface="Montserrat"/>
                <a:cs typeface="Montserrat"/>
                <a:sym typeface="Montserrat"/>
              </a:rPr>
              <a:t>Lorem ipsum dolor sit amet, consectetur adipiscing elit. Quisque facilisis tincidunt risus sit amet sagittis. Praesent tempus vitae felis maximus pretium. Mauris quam dui, scelerisque.</a:t>
            </a:r>
          </a:p>
        </p:txBody>
      </p:sp>
      <p:sp>
        <p:nvSpPr>
          <p:cNvPr name="TextBox 53" id="53"/>
          <p:cNvSpPr txBox="true"/>
          <p:nvPr/>
        </p:nvSpPr>
        <p:spPr>
          <a:xfrm rot="0">
            <a:off x="13616120" y="5291530"/>
            <a:ext cx="2877407" cy="348597"/>
          </a:xfrm>
          <a:prstGeom prst="rect">
            <a:avLst/>
          </a:prstGeom>
        </p:spPr>
        <p:txBody>
          <a:bodyPr anchor="t" rtlCol="false" tIns="0" lIns="0" bIns="0" rIns="0">
            <a:spAutoFit/>
          </a:bodyPr>
          <a:lstStyle/>
          <a:p>
            <a:pPr algn="ctr" marL="0" indent="0" lvl="0">
              <a:lnSpc>
                <a:spcPts val="2913"/>
              </a:lnSpc>
              <a:spcBef>
                <a:spcPct val="0"/>
              </a:spcBef>
            </a:pPr>
            <a:r>
              <a:rPr lang="en-US" b="true" sz="2081">
                <a:solidFill>
                  <a:srgbClr val="000000"/>
                </a:solidFill>
                <a:latin typeface="Montserrat Bold"/>
                <a:ea typeface="Montserrat Bold"/>
                <a:cs typeface="Montserrat Bold"/>
                <a:sym typeface="Montserrat Bold"/>
              </a:rPr>
              <a:t>Data analytics</a:t>
            </a:r>
          </a:p>
        </p:txBody>
      </p:sp>
    </p:spTree>
  </p:cSld>
  <p:clrMapOvr>
    <a:masterClrMapping/>
  </p:clrMapOvr>
  <p:transition spd="slow">
    <p:push dir="l"/>
  </p:transition>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E2E7F4"/>
        </a:solidFill>
      </p:bgPr>
    </p:bg>
    <p:spTree>
      <p:nvGrpSpPr>
        <p:cNvPr id="1" name=""/>
        <p:cNvGrpSpPr/>
        <p:nvPr/>
      </p:nvGrpSpPr>
      <p:grpSpPr>
        <a:xfrm>
          <a:off x="0" y="0"/>
          <a:ext cx="0" cy="0"/>
          <a:chOff x="0" y="0"/>
          <a:chExt cx="0" cy="0"/>
        </a:xfrm>
      </p:grpSpPr>
      <p:sp>
        <p:nvSpPr>
          <p:cNvPr name="Freeform 2" id="2"/>
          <p:cNvSpPr/>
          <p:nvPr/>
        </p:nvSpPr>
        <p:spPr>
          <a:xfrm flipH="false" flipV="false" rot="-1898322">
            <a:off x="12719553" y="-4023370"/>
            <a:ext cx="8774178" cy="8796169"/>
          </a:xfrm>
          <a:custGeom>
            <a:avLst/>
            <a:gdLst/>
            <a:ahLst/>
            <a:cxnLst/>
            <a:rect r="r" b="b" t="t" l="l"/>
            <a:pathLst>
              <a:path h="8796169" w="8774178">
                <a:moveTo>
                  <a:pt x="0" y="0"/>
                </a:moveTo>
                <a:lnTo>
                  <a:pt x="8774178" y="0"/>
                </a:lnTo>
                <a:lnTo>
                  <a:pt x="8774178" y="8796168"/>
                </a:lnTo>
                <a:lnTo>
                  <a:pt x="0" y="8796168"/>
                </a:lnTo>
                <a:lnTo>
                  <a:pt x="0" y="0"/>
                </a:lnTo>
                <a:close/>
              </a:path>
            </a:pathLst>
          </a:custGeom>
          <a:blipFill>
            <a:blip r:embed="rId2"/>
            <a:stretch>
              <a:fillRect l="0" t="0" r="0" b="0"/>
            </a:stretch>
          </a:blipFill>
        </p:spPr>
      </p:sp>
      <p:grpSp>
        <p:nvGrpSpPr>
          <p:cNvPr name="Group 3" id="3"/>
          <p:cNvGrpSpPr/>
          <p:nvPr/>
        </p:nvGrpSpPr>
        <p:grpSpPr>
          <a:xfrm rot="0">
            <a:off x="483487" y="2086897"/>
            <a:ext cx="6218139" cy="6218139"/>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a:ln cap="sq">
              <a:noFill/>
              <a:prstDash val="solid"/>
              <a:miter/>
            </a:ln>
          </p:spPr>
        </p:sp>
        <p:sp>
          <p:nvSpPr>
            <p:cNvPr name="TextBox 5" id="5"/>
            <p:cNvSpPr txBox="true"/>
            <p:nvPr/>
          </p:nvSpPr>
          <p:spPr>
            <a:xfrm>
              <a:off x="76200" y="28575"/>
              <a:ext cx="660400" cy="708025"/>
            </a:xfrm>
            <a:prstGeom prst="rect">
              <a:avLst/>
            </a:prstGeom>
          </p:spPr>
          <p:txBody>
            <a:bodyPr anchor="ctr" rtlCol="false" tIns="0" lIns="0" bIns="0" rIns="0"/>
            <a:lstStyle/>
            <a:p>
              <a:pPr algn="ctr">
                <a:lnSpc>
                  <a:spcPts val="3640"/>
                </a:lnSpc>
              </a:pPr>
            </a:p>
          </p:txBody>
        </p:sp>
      </p:grpSp>
      <p:grpSp>
        <p:nvGrpSpPr>
          <p:cNvPr name="Group 6" id="6"/>
          <p:cNvGrpSpPr/>
          <p:nvPr/>
        </p:nvGrpSpPr>
        <p:grpSpPr>
          <a:xfrm rot="0">
            <a:off x="741219" y="2363976"/>
            <a:ext cx="5685609" cy="5688763"/>
            <a:chOff x="0" y="0"/>
            <a:chExt cx="6489360" cy="6492960"/>
          </a:xfrm>
        </p:grpSpPr>
        <p:sp>
          <p:nvSpPr>
            <p:cNvPr name="Freeform 7" id="7"/>
            <p:cNvSpPr/>
            <p:nvPr/>
          </p:nvSpPr>
          <p:spPr>
            <a:xfrm flipH="false" flipV="false" rot="0">
              <a:off x="0" y="0"/>
              <a:ext cx="6489446" cy="6493002"/>
            </a:xfrm>
            <a:custGeom>
              <a:avLst/>
              <a:gdLst/>
              <a:ahLst/>
              <a:cxnLst/>
              <a:rect r="r" b="b" t="t" l="l"/>
              <a:pathLst>
                <a:path h="6493002" w="6489446">
                  <a:moveTo>
                    <a:pt x="3244723" y="6493002"/>
                  </a:moveTo>
                  <a:cubicBezTo>
                    <a:pt x="3221863" y="6493002"/>
                    <a:pt x="3206623" y="6470142"/>
                    <a:pt x="3206623" y="6454902"/>
                  </a:cubicBezTo>
                  <a:cubicBezTo>
                    <a:pt x="3206623" y="6432042"/>
                    <a:pt x="3221863" y="6416802"/>
                    <a:pt x="3244723" y="6416802"/>
                  </a:cubicBezTo>
                  <a:cubicBezTo>
                    <a:pt x="3252343" y="6416802"/>
                    <a:pt x="3252343" y="6416802"/>
                    <a:pt x="3252343" y="6416802"/>
                  </a:cubicBezTo>
                  <a:cubicBezTo>
                    <a:pt x="3275203" y="6416802"/>
                    <a:pt x="3290443" y="6432042"/>
                    <a:pt x="3290443" y="6454902"/>
                  </a:cubicBezTo>
                  <a:cubicBezTo>
                    <a:pt x="3290443" y="6470142"/>
                    <a:pt x="3275203" y="6493002"/>
                    <a:pt x="3252343" y="6493002"/>
                  </a:cubicBezTo>
                  <a:cubicBezTo>
                    <a:pt x="3252343" y="6493002"/>
                    <a:pt x="3252343" y="6493002"/>
                    <a:pt x="3244723" y="6493002"/>
                  </a:cubicBezTo>
                  <a:close/>
                  <a:moveTo>
                    <a:pt x="3023870" y="6485382"/>
                  </a:moveTo>
                  <a:cubicBezTo>
                    <a:pt x="3008630" y="6477762"/>
                    <a:pt x="2993390" y="6462522"/>
                    <a:pt x="2993390" y="6439662"/>
                  </a:cubicBezTo>
                  <a:cubicBezTo>
                    <a:pt x="2993390" y="6424422"/>
                    <a:pt x="3008630" y="6409182"/>
                    <a:pt x="3031490" y="6409182"/>
                  </a:cubicBezTo>
                  <a:cubicBezTo>
                    <a:pt x="3054350" y="6409182"/>
                    <a:pt x="3069590" y="6424422"/>
                    <a:pt x="3069590" y="6447282"/>
                  </a:cubicBezTo>
                  <a:cubicBezTo>
                    <a:pt x="3069590" y="6470142"/>
                    <a:pt x="3046730" y="6485382"/>
                    <a:pt x="3031490" y="6485382"/>
                  </a:cubicBezTo>
                  <a:cubicBezTo>
                    <a:pt x="3031490" y="6485382"/>
                    <a:pt x="3031490" y="6485382"/>
                    <a:pt x="3023870" y="6485382"/>
                  </a:cubicBezTo>
                  <a:close/>
                  <a:moveTo>
                    <a:pt x="3427603" y="6447282"/>
                  </a:moveTo>
                  <a:cubicBezTo>
                    <a:pt x="3427603" y="6424422"/>
                    <a:pt x="3442843" y="6409182"/>
                    <a:pt x="3465703" y="6409182"/>
                  </a:cubicBezTo>
                  <a:cubicBezTo>
                    <a:pt x="3480943" y="6401562"/>
                    <a:pt x="3503803" y="6424422"/>
                    <a:pt x="3503803" y="6439662"/>
                  </a:cubicBezTo>
                  <a:cubicBezTo>
                    <a:pt x="3503803" y="6462522"/>
                    <a:pt x="3488563" y="6477762"/>
                    <a:pt x="3465703" y="6485382"/>
                  </a:cubicBezTo>
                  <a:cubicBezTo>
                    <a:pt x="3442843" y="6485382"/>
                    <a:pt x="3427603" y="6470142"/>
                    <a:pt x="3427603" y="6447282"/>
                  </a:cubicBezTo>
                  <a:close/>
                  <a:moveTo>
                    <a:pt x="2810637" y="6462522"/>
                  </a:moveTo>
                  <a:cubicBezTo>
                    <a:pt x="2787777" y="6454902"/>
                    <a:pt x="2772537" y="6439662"/>
                    <a:pt x="2780157" y="6416802"/>
                  </a:cubicBezTo>
                  <a:cubicBezTo>
                    <a:pt x="2780157" y="6401562"/>
                    <a:pt x="2803017" y="6386322"/>
                    <a:pt x="2818257" y="6386322"/>
                  </a:cubicBezTo>
                  <a:cubicBezTo>
                    <a:pt x="2841117" y="6386322"/>
                    <a:pt x="2856357" y="6409182"/>
                    <a:pt x="2856357" y="6432042"/>
                  </a:cubicBezTo>
                  <a:cubicBezTo>
                    <a:pt x="2848737" y="6447282"/>
                    <a:pt x="2833497" y="6462522"/>
                    <a:pt x="2818257" y="6462522"/>
                  </a:cubicBezTo>
                  <a:cubicBezTo>
                    <a:pt x="2818257" y="6462522"/>
                    <a:pt x="2810637" y="6462522"/>
                    <a:pt x="2810637" y="6462522"/>
                  </a:cubicBezTo>
                  <a:close/>
                  <a:moveTo>
                    <a:pt x="3640836" y="6424422"/>
                  </a:moveTo>
                  <a:cubicBezTo>
                    <a:pt x="3640836" y="6409182"/>
                    <a:pt x="3656076" y="6386322"/>
                    <a:pt x="3671316" y="6386322"/>
                  </a:cubicBezTo>
                  <a:cubicBezTo>
                    <a:pt x="3694176" y="6378702"/>
                    <a:pt x="3709416" y="6393942"/>
                    <a:pt x="3717036" y="6416802"/>
                  </a:cubicBezTo>
                  <a:cubicBezTo>
                    <a:pt x="3717036" y="6439662"/>
                    <a:pt x="3701796" y="6454902"/>
                    <a:pt x="3686556" y="6462522"/>
                  </a:cubicBezTo>
                  <a:cubicBezTo>
                    <a:pt x="3678936" y="6462522"/>
                    <a:pt x="3678936" y="6462522"/>
                    <a:pt x="3678936" y="6462522"/>
                  </a:cubicBezTo>
                  <a:cubicBezTo>
                    <a:pt x="3656076" y="6462522"/>
                    <a:pt x="3640836" y="6447282"/>
                    <a:pt x="3640836" y="6424422"/>
                  </a:cubicBezTo>
                  <a:close/>
                  <a:moveTo>
                    <a:pt x="2597404" y="6424422"/>
                  </a:moveTo>
                  <a:cubicBezTo>
                    <a:pt x="2574544" y="6424422"/>
                    <a:pt x="2566924" y="6401562"/>
                    <a:pt x="2566924" y="6378702"/>
                  </a:cubicBezTo>
                  <a:cubicBezTo>
                    <a:pt x="2574544" y="6363462"/>
                    <a:pt x="2589784" y="6348222"/>
                    <a:pt x="2612644" y="6348222"/>
                  </a:cubicBezTo>
                  <a:cubicBezTo>
                    <a:pt x="2635504" y="6355842"/>
                    <a:pt x="2650744" y="6378702"/>
                    <a:pt x="2643124" y="6393942"/>
                  </a:cubicBezTo>
                  <a:cubicBezTo>
                    <a:pt x="2635504" y="6416802"/>
                    <a:pt x="2620264" y="6424422"/>
                    <a:pt x="2605024" y="6424422"/>
                  </a:cubicBezTo>
                  <a:cubicBezTo>
                    <a:pt x="2605024" y="6424422"/>
                    <a:pt x="2597404" y="6424422"/>
                    <a:pt x="2597404" y="6424422"/>
                  </a:cubicBezTo>
                  <a:close/>
                  <a:moveTo>
                    <a:pt x="3854196" y="6393942"/>
                  </a:moveTo>
                  <a:cubicBezTo>
                    <a:pt x="3846576" y="6371082"/>
                    <a:pt x="3861816" y="6355842"/>
                    <a:pt x="3884676" y="6348222"/>
                  </a:cubicBezTo>
                  <a:cubicBezTo>
                    <a:pt x="3899916" y="6348222"/>
                    <a:pt x="3922776" y="6355842"/>
                    <a:pt x="3930396" y="6378702"/>
                  </a:cubicBezTo>
                  <a:cubicBezTo>
                    <a:pt x="3930396" y="6401562"/>
                    <a:pt x="3915156" y="6416802"/>
                    <a:pt x="3899916" y="6424422"/>
                  </a:cubicBezTo>
                  <a:cubicBezTo>
                    <a:pt x="3892296" y="6424422"/>
                    <a:pt x="3892296" y="6424422"/>
                    <a:pt x="3892296" y="6424422"/>
                  </a:cubicBezTo>
                  <a:cubicBezTo>
                    <a:pt x="3869436" y="6424422"/>
                    <a:pt x="3854196" y="6409182"/>
                    <a:pt x="3854196" y="6393942"/>
                  </a:cubicBezTo>
                  <a:close/>
                  <a:moveTo>
                    <a:pt x="2384171" y="6378702"/>
                  </a:moveTo>
                  <a:cubicBezTo>
                    <a:pt x="2368931" y="6371082"/>
                    <a:pt x="2353691" y="6348222"/>
                    <a:pt x="2361311" y="6325362"/>
                  </a:cubicBezTo>
                  <a:cubicBezTo>
                    <a:pt x="2368931" y="6310122"/>
                    <a:pt x="2384171" y="6294882"/>
                    <a:pt x="2407031" y="6302502"/>
                  </a:cubicBezTo>
                  <a:cubicBezTo>
                    <a:pt x="2429891" y="6310122"/>
                    <a:pt x="2437511" y="6325362"/>
                    <a:pt x="2437511" y="6348222"/>
                  </a:cubicBezTo>
                  <a:cubicBezTo>
                    <a:pt x="2429891" y="6363462"/>
                    <a:pt x="2414651" y="6378702"/>
                    <a:pt x="2399411" y="6378702"/>
                  </a:cubicBezTo>
                  <a:cubicBezTo>
                    <a:pt x="2391791" y="6378702"/>
                    <a:pt x="2391791" y="6378702"/>
                    <a:pt x="2384171" y="6378702"/>
                  </a:cubicBezTo>
                  <a:close/>
                  <a:moveTo>
                    <a:pt x="4059809" y="6348222"/>
                  </a:moveTo>
                  <a:cubicBezTo>
                    <a:pt x="4052189" y="6325362"/>
                    <a:pt x="4067429" y="6302502"/>
                    <a:pt x="4090289" y="6302502"/>
                  </a:cubicBezTo>
                  <a:cubicBezTo>
                    <a:pt x="4105529" y="6294882"/>
                    <a:pt x="4128389" y="6302502"/>
                    <a:pt x="4136009" y="6325362"/>
                  </a:cubicBezTo>
                  <a:cubicBezTo>
                    <a:pt x="4143629" y="6348222"/>
                    <a:pt x="4128389" y="6371082"/>
                    <a:pt x="4105529" y="6371082"/>
                  </a:cubicBezTo>
                  <a:cubicBezTo>
                    <a:pt x="4105529" y="6371082"/>
                    <a:pt x="4097909" y="6371082"/>
                    <a:pt x="4097909" y="6371082"/>
                  </a:cubicBezTo>
                  <a:cubicBezTo>
                    <a:pt x="4082669" y="6371082"/>
                    <a:pt x="4067429" y="6363462"/>
                    <a:pt x="4059809" y="6348222"/>
                  </a:cubicBezTo>
                  <a:close/>
                  <a:moveTo>
                    <a:pt x="2178558" y="6310122"/>
                  </a:moveTo>
                  <a:cubicBezTo>
                    <a:pt x="2163318" y="6302502"/>
                    <a:pt x="2148078" y="6279642"/>
                    <a:pt x="2155698" y="6264402"/>
                  </a:cubicBezTo>
                  <a:cubicBezTo>
                    <a:pt x="2163318" y="6241542"/>
                    <a:pt x="2186178" y="6233922"/>
                    <a:pt x="2209038" y="6241542"/>
                  </a:cubicBezTo>
                  <a:cubicBezTo>
                    <a:pt x="2224278" y="6249162"/>
                    <a:pt x="2239518" y="6264402"/>
                    <a:pt x="2231898" y="6287262"/>
                  </a:cubicBezTo>
                  <a:cubicBezTo>
                    <a:pt x="2224278" y="6302502"/>
                    <a:pt x="2209038" y="6310122"/>
                    <a:pt x="2193798" y="6310122"/>
                  </a:cubicBezTo>
                  <a:cubicBezTo>
                    <a:pt x="2186178" y="6310122"/>
                    <a:pt x="2186178" y="6310122"/>
                    <a:pt x="2178558" y="6310122"/>
                  </a:cubicBezTo>
                  <a:close/>
                  <a:moveTo>
                    <a:pt x="4265549" y="6287262"/>
                  </a:moveTo>
                  <a:cubicBezTo>
                    <a:pt x="4257929" y="6264402"/>
                    <a:pt x="4273169" y="6241542"/>
                    <a:pt x="4288409" y="6233922"/>
                  </a:cubicBezTo>
                  <a:cubicBezTo>
                    <a:pt x="4311269" y="6226302"/>
                    <a:pt x="4334129" y="6241542"/>
                    <a:pt x="4341749" y="6256782"/>
                  </a:cubicBezTo>
                  <a:cubicBezTo>
                    <a:pt x="4341749" y="6279642"/>
                    <a:pt x="4334129" y="6302502"/>
                    <a:pt x="4311269" y="6310122"/>
                  </a:cubicBezTo>
                  <a:cubicBezTo>
                    <a:pt x="4311269" y="6310122"/>
                    <a:pt x="4303649" y="6310122"/>
                    <a:pt x="4303649" y="6310122"/>
                  </a:cubicBezTo>
                  <a:cubicBezTo>
                    <a:pt x="4288409" y="6310122"/>
                    <a:pt x="4273169" y="6302502"/>
                    <a:pt x="4265549" y="6287262"/>
                  </a:cubicBezTo>
                  <a:close/>
                  <a:moveTo>
                    <a:pt x="1980565" y="6233922"/>
                  </a:moveTo>
                  <a:cubicBezTo>
                    <a:pt x="1957705" y="6226302"/>
                    <a:pt x="1950085" y="6203442"/>
                    <a:pt x="1957705" y="6180582"/>
                  </a:cubicBezTo>
                  <a:cubicBezTo>
                    <a:pt x="1965325" y="6165342"/>
                    <a:pt x="1988185" y="6157722"/>
                    <a:pt x="2011045" y="6165342"/>
                  </a:cubicBezTo>
                  <a:cubicBezTo>
                    <a:pt x="2026285" y="6172962"/>
                    <a:pt x="2033905" y="6195822"/>
                    <a:pt x="2026285" y="6211062"/>
                  </a:cubicBezTo>
                  <a:cubicBezTo>
                    <a:pt x="2018665" y="6226302"/>
                    <a:pt x="2011045" y="6233922"/>
                    <a:pt x="1995805" y="6233922"/>
                  </a:cubicBezTo>
                  <a:cubicBezTo>
                    <a:pt x="1988185" y="6233922"/>
                    <a:pt x="1980565" y="6233922"/>
                    <a:pt x="1980565" y="6233922"/>
                  </a:cubicBezTo>
                  <a:close/>
                  <a:moveTo>
                    <a:pt x="4463542" y="6211062"/>
                  </a:moveTo>
                  <a:cubicBezTo>
                    <a:pt x="4455922" y="6188202"/>
                    <a:pt x="4463542" y="6165342"/>
                    <a:pt x="4486402" y="6157722"/>
                  </a:cubicBezTo>
                  <a:cubicBezTo>
                    <a:pt x="4509262" y="6150102"/>
                    <a:pt x="4524502" y="6157722"/>
                    <a:pt x="4539742" y="6180582"/>
                  </a:cubicBezTo>
                  <a:cubicBezTo>
                    <a:pt x="4547362" y="6195822"/>
                    <a:pt x="4532122" y="6218682"/>
                    <a:pt x="4516882" y="6226302"/>
                  </a:cubicBezTo>
                  <a:cubicBezTo>
                    <a:pt x="4509262" y="6233922"/>
                    <a:pt x="4509262" y="6233922"/>
                    <a:pt x="4501642" y="6233922"/>
                  </a:cubicBezTo>
                  <a:cubicBezTo>
                    <a:pt x="4486402" y="6233922"/>
                    <a:pt x="4471162" y="6226302"/>
                    <a:pt x="4463542" y="6211062"/>
                  </a:cubicBezTo>
                  <a:close/>
                  <a:moveTo>
                    <a:pt x="1782445" y="6142482"/>
                  </a:moveTo>
                  <a:cubicBezTo>
                    <a:pt x="1759585" y="6134862"/>
                    <a:pt x="1751965" y="6112002"/>
                    <a:pt x="1767205" y="6089142"/>
                  </a:cubicBezTo>
                  <a:cubicBezTo>
                    <a:pt x="1774825" y="6073902"/>
                    <a:pt x="1797685" y="6066282"/>
                    <a:pt x="1812925" y="6073902"/>
                  </a:cubicBezTo>
                  <a:cubicBezTo>
                    <a:pt x="1835785" y="6081522"/>
                    <a:pt x="1843405" y="6104382"/>
                    <a:pt x="1835785" y="6127242"/>
                  </a:cubicBezTo>
                  <a:cubicBezTo>
                    <a:pt x="1828165" y="6134862"/>
                    <a:pt x="1812925" y="6142482"/>
                    <a:pt x="1797685" y="6142482"/>
                  </a:cubicBezTo>
                  <a:cubicBezTo>
                    <a:pt x="1790065" y="6142482"/>
                    <a:pt x="1790065" y="6142482"/>
                    <a:pt x="1782445" y="6142482"/>
                  </a:cubicBezTo>
                  <a:close/>
                  <a:moveTo>
                    <a:pt x="4661535" y="6119622"/>
                  </a:moveTo>
                  <a:cubicBezTo>
                    <a:pt x="4653915" y="6104382"/>
                    <a:pt x="4661535" y="6081522"/>
                    <a:pt x="4676775" y="6073902"/>
                  </a:cubicBezTo>
                  <a:cubicBezTo>
                    <a:pt x="4699635" y="6058662"/>
                    <a:pt x="4722495" y="6066282"/>
                    <a:pt x="4730115" y="6089142"/>
                  </a:cubicBezTo>
                  <a:cubicBezTo>
                    <a:pt x="4737735" y="6104382"/>
                    <a:pt x="4730115" y="6127242"/>
                    <a:pt x="4714875" y="6134862"/>
                  </a:cubicBezTo>
                  <a:cubicBezTo>
                    <a:pt x="4707255" y="6142482"/>
                    <a:pt x="4699635" y="6142482"/>
                    <a:pt x="4692015" y="6142482"/>
                  </a:cubicBezTo>
                  <a:cubicBezTo>
                    <a:pt x="4684395" y="6142482"/>
                    <a:pt x="4669155" y="6134862"/>
                    <a:pt x="4661535" y="6119622"/>
                  </a:cubicBezTo>
                  <a:close/>
                  <a:moveTo>
                    <a:pt x="1592072" y="6035802"/>
                  </a:moveTo>
                  <a:cubicBezTo>
                    <a:pt x="1576832" y="6028182"/>
                    <a:pt x="1569212" y="6005322"/>
                    <a:pt x="1576832" y="5982462"/>
                  </a:cubicBezTo>
                  <a:cubicBezTo>
                    <a:pt x="1592072" y="5967222"/>
                    <a:pt x="1614932" y="5959602"/>
                    <a:pt x="1630172" y="5974842"/>
                  </a:cubicBezTo>
                  <a:cubicBezTo>
                    <a:pt x="1645412" y="5982462"/>
                    <a:pt x="1653032" y="6005322"/>
                    <a:pt x="1645412" y="6020562"/>
                  </a:cubicBezTo>
                  <a:cubicBezTo>
                    <a:pt x="1637792" y="6035802"/>
                    <a:pt x="1622552" y="6043422"/>
                    <a:pt x="1607312" y="6043422"/>
                  </a:cubicBezTo>
                  <a:cubicBezTo>
                    <a:pt x="1607312" y="6043422"/>
                    <a:pt x="1599692" y="6043422"/>
                    <a:pt x="1592072" y="6035802"/>
                  </a:cubicBezTo>
                  <a:close/>
                  <a:moveTo>
                    <a:pt x="4852035" y="6020562"/>
                  </a:moveTo>
                  <a:cubicBezTo>
                    <a:pt x="4836795" y="6005322"/>
                    <a:pt x="4844415" y="5982462"/>
                    <a:pt x="4859655" y="5967222"/>
                  </a:cubicBezTo>
                  <a:cubicBezTo>
                    <a:pt x="4882515" y="5959602"/>
                    <a:pt x="4905375" y="5959602"/>
                    <a:pt x="4912995" y="5982462"/>
                  </a:cubicBezTo>
                  <a:cubicBezTo>
                    <a:pt x="4928235" y="5997702"/>
                    <a:pt x="4920615" y="6020562"/>
                    <a:pt x="4905375" y="6035802"/>
                  </a:cubicBezTo>
                  <a:cubicBezTo>
                    <a:pt x="4897755" y="6035802"/>
                    <a:pt x="4890135" y="6035802"/>
                    <a:pt x="4882515" y="6035802"/>
                  </a:cubicBezTo>
                  <a:cubicBezTo>
                    <a:pt x="4867275" y="6035802"/>
                    <a:pt x="4859655" y="6035802"/>
                    <a:pt x="4852035" y="6020562"/>
                  </a:cubicBezTo>
                  <a:close/>
                  <a:moveTo>
                    <a:pt x="1409319" y="5921502"/>
                  </a:moveTo>
                  <a:cubicBezTo>
                    <a:pt x="1394079" y="5906262"/>
                    <a:pt x="1386459" y="5883402"/>
                    <a:pt x="1401699" y="5868162"/>
                  </a:cubicBezTo>
                  <a:cubicBezTo>
                    <a:pt x="1409319" y="5852922"/>
                    <a:pt x="1432179" y="5845302"/>
                    <a:pt x="1455039" y="5860542"/>
                  </a:cubicBezTo>
                  <a:cubicBezTo>
                    <a:pt x="1470279" y="5868162"/>
                    <a:pt x="1470279" y="5891022"/>
                    <a:pt x="1462659" y="5906262"/>
                  </a:cubicBezTo>
                  <a:cubicBezTo>
                    <a:pt x="1455039" y="5921502"/>
                    <a:pt x="1439799" y="5929122"/>
                    <a:pt x="1432179" y="5929122"/>
                  </a:cubicBezTo>
                  <a:cubicBezTo>
                    <a:pt x="1424559" y="5929122"/>
                    <a:pt x="1416939" y="5921502"/>
                    <a:pt x="1409319" y="5921502"/>
                  </a:cubicBezTo>
                  <a:close/>
                  <a:moveTo>
                    <a:pt x="5034788" y="5906262"/>
                  </a:moveTo>
                  <a:cubicBezTo>
                    <a:pt x="5019548" y="5891022"/>
                    <a:pt x="5027168" y="5868162"/>
                    <a:pt x="5042408" y="5852922"/>
                  </a:cubicBezTo>
                  <a:cubicBezTo>
                    <a:pt x="5057648" y="5845302"/>
                    <a:pt x="5080508" y="5845302"/>
                    <a:pt x="5095748" y="5860542"/>
                  </a:cubicBezTo>
                  <a:cubicBezTo>
                    <a:pt x="5103368" y="5883402"/>
                    <a:pt x="5103368" y="5906262"/>
                    <a:pt x="5080508" y="5913882"/>
                  </a:cubicBezTo>
                  <a:cubicBezTo>
                    <a:pt x="5080508" y="5921502"/>
                    <a:pt x="5072888" y="5921502"/>
                    <a:pt x="5065268" y="5921502"/>
                  </a:cubicBezTo>
                  <a:cubicBezTo>
                    <a:pt x="5050028" y="5921502"/>
                    <a:pt x="5034788" y="5913882"/>
                    <a:pt x="5034788" y="5906262"/>
                  </a:cubicBezTo>
                  <a:close/>
                  <a:moveTo>
                    <a:pt x="1234059" y="5791962"/>
                  </a:moveTo>
                  <a:cubicBezTo>
                    <a:pt x="1218819" y="5776722"/>
                    <a:pt x="1211199" y="5753862"/>
                    <a:pt x="1226439" y="5738622"/>
                  </a:cubicBezTo>
                  <a:cubicBezTo>
                    <a:pt x="1241679" y="5723382"/>
                    <a:pt x="1264539" y="5715762"/>
                    <a:pt x="1279779" y="5731002"/>
                  </a:cubicBezTo>
                  <a:cubicBezTo>
                    <a:pt x="1295019" y="5746242"/>
                    <a:pt x="1302639" y="5769102"/>
                    <a:pt x="1287399" y="5784342"/>
                  </a:cubicBezTo>
                  <a:cubicBezTo>
                    <a:pt x="1279779" y="5791962"/>
                    <a:pt x="1272159" y="5799582"/>
                    <a:pt x="1256919" y="5799582"/>
                  </a:cubicBezTo>
                  <a:cubicBezTo>
                    <a:pt x="1249299" y="5799582"/>
                    <a:pt x="1241679" y="5799582"/>
                    <a:pt x="1234059" y="5791962"/>
                  </a:cubicBezTo>
                  <a:close/>
                  <a:moveTo>
                    <a:pt x="5202301" y="5784342"/>
                  </a:moveTo>
                  <a:cubicBezTo>
                    <a:pt x="5194681" y="5761482"/>
                    <a:pt x="5194681" y="5738622"/>
                    <a:pt x="5209921" y="5731002"/>
                  </a:cubicBezTo>
                  <a:cubicBezTo>
                    <a:pt x="5225161" y="5715762"/>
                    <a:pt x="5248021" y="5715762"/>
                    <a:pt x="5263261" y="5731002"/>
                  </a:cubicBezTo>
                  <a:cubicBezTo>
                    <a:pt x="5278501" y="5753862"/>
                    <a:pt x="5270881" y="5776722"/>
                    <a:pt x="5255641" y="5784342"/>
                  </a:cubicBezTo>
                  <a:cubicBezTo>
                    <a:pt x="5248021" y="5791962"/>
                    <a:pt x="5240401" y="5791962"/>
                    <a:pt x="5232781" y="5791962"/>
                  </a:cubicBezTo>
                  <a:cubicBezTo>
                    <a:pt x="5225161" y="5791962"/>
                    <a:pt x="5209921" y="5791962"/>
                    <a:pt x="5202301" y="5784342"/>
                  </a:cubicBezTo>
                  <a:close/>
                  <a:moveTo>
                    <a:pt x="1066292" y="5647055"/>
                  </a:moveTo>
                  <a:cubicBezTo>
                    <a:pt x="1051052" y="5639435"/>
                    <a:pt x="1051052" y="5608955"/>
                    <a:pt x="1066292" y="5593715"/>
                  </a:cubicBezTo>
                  <a:cubicBezTo>
                    <a:pt x="1081532" y="5578475"/>
                    <a:pt x="1104392" y="5578475"/>
                    <a:pt x="1119632" y="5593715"/>
                  </a:cubicBezTo>
                  <a:cubicBezTo>
                    <a:pt x="1134872" y="5608955"/>
                    <a:pt x="1134872" y="5631815"/>
                    <a:pt x="1119632" y="5647055"/>
                  </a:cubicBezTo>
                  <a:cubicBezTo>
                    <a:pt x="1112012" y="5654675"/>
                    <a:pt x="1104392" y="5662295"/>
                    <a:pt x="1096772" y="5662295"/>
                  </a:cubicBezTo>
                  <a:cubicBezTo>
                    <a:pt x="1081532" y="5662295"/>
                    <a:pt x="1073912" y="5654675"/>
                    <a:pt x="1066292" y="5647055"/>
                  </a:cubicBezTo>
                  <a:close/>
                  <a:moveTo>
                    <a:pt x="5369687" y="5647055"/>
                  </a:moveTo>
                  <a:cubicBezTo>
                    <a:pt x="5354447" y="5631815"/>
                    <a:pt x="5354447" y="5601335"/>
                    <a:pt x="5369687" y="5593715"/>
                  </a:cubicBezTo>
                  <a:cubicBezTo>
                    <a:pt x="5384927" y="5578475"/>
                    <a:pt x="5407787" y="5578475"/>
                    <a:pt x="5423027" y="5593715"/>
                  </a:cubicBezTo>
                  <a:cubicBezTo>
                    <a:pt x="5438267" y="5608955"/>
                    <a:pt x="5438267" y="5631815"/>
                    <a:pt x="5423027" y="5647055"/>
                  </a:cubicBezTo>
                  <a:cubicBezTo>
                    <a:pt x="5415407" y="5654675"/>
                    <a:pt x="5407787" y="5654675"/>
                    <a:pt x="5400167" y="5654675"/>
                  </a:cubicBezTo>
                  <a:cubicBezTo>
                    <a:pt x="5384927" y="5654675"/>
                    <a:pt x="5377307" y="5654675"/>
                    <a:pt x="5369687" y="5647055"/>
                  </a:cubicBezTo>
                  <a:close/>
                  <a:moveTo>
                    <a:pt x="914019" y="5502275"/>
                  </a:moveTo>
                  <a:cubicBezTo>
                    <a:pt x="898779" y="5487035"/>
                    <a:pt x="898779" y="5464175"/>
                    <a:pt x="914019" y="5448935"/>
                  </a:cubicBezTo>
                  <a:cubicBezTo>
                    <a:pt x="929259" y="5433695"/>
                    <a:pt x="952119" y="5433695"/>
                    <a:pt x="967359" y="5448935"/>
                  </a:cubicBezTo>
                  <a:cubicBezTo>
                    <a:pt x="982599" y="5464175"/>
                    <a:pt x="982599" y="5487035"/>
                    <a:pt x="967359" y="5502275"/>
                  </a:cubicBezTo>
                  <a:cubicBezTo>
                    <a:pt x="959739" y="5509895"/>
                    <a:pt x="952119" y="5509895"/>
                    <a:pt x="936879" y="5509895"/>
                  </a:cubicBezTo>
                  <a:cubicBezTo>
                    <a:pt x="929259" y="5509895"/>
                    <a:pt x="921639" y="5509895"/>
                    <a:pt x="914019" y="5502275"/>
                  </a:cubicBezTo>
                  <a:close/>
                  <a:moveTo>
                    <a:pt x="5522087" y="5494655"/>
                  </a:moveTo>
                  <a:cubicBezTo>
                    <a:pt x="5506847" y="5479415"/>
                    <a:pt x="5506847" y="5456555"/>
                    <a:pt x="5522087" y="5441315"/>
                  </a:cubicBezTo>
                  <a:cubicBezTo>
                    <a:pt x="5537327" y="5426075"/>
                    <a:pt x="5560187" y="5426075"/>
                    <a:pt x="5575427" y="5441315"/>
                  </a:cubicBezTo>
                  <a:cubicBezTo>
                    <a:pt x="5590667" y="5456555"/>
                    <a:pt x="5590667" y="5479415"/>
                    <a:pt x="5575427" y="5494655"/>
                  </a:cubicBezTo>
                  <a:cubicBezTo>
                    <a:pt x="5567807" y="5502275"/>
                    <a:pt x="5560187" y="5509895"/>
                    <a:pt x="5552567" y="5509895"/>
                  </a:cubicBezTo>
                  <a:cubicBezTo>
                    <a:pt x="5544947" y="5509895"/>
                    <a:pt x="5529707" y="5502275"/>
                    <a:pt x="5522087" y="5494655"/>
                  </a:cubicBezTo>
                  <a:close/>
                  <a:moveTo>
                    <a:pt x="769366" y="5342255"/>
                  </a:moveTo>
                  <a:cubicBezTo>
                    <a:pt x="754126" y="5319395"/>
                    <a:pt x="754126" y="5296535"/>
                    <a:pt x="769366" y="5288915"/>
                  </a:cubicBezTo>
                  <a:cubicBezTo>
                    <a:pt x="784606" y="5273675"/>
                    <a:pt x="815086" y="5273675"/>
                    <a:pt x="822706" y="5288915"/>
                  </a:cubicBezTo>
                  <a:cubicBezTo>
                    <a:pt x="837946" y="5304155"/>
                    <a:pt x="837946" y="5327015"/>
                    <a:pt x="822706" y="5342255"/>
                  </a:cubicBezTo>
                  <a:cubicBezTo>
                    <a:pt x="815086" y="5349875"/>
                    <a:pt x="807466" y="5349875"/>
                    <a:pt x="799846" y="5349875"/>
                  </a:cubicBezTo>
                  <a:cubicBezTo>
                    <a:pt x="784606" y="5349875"/>
                    <a:pt x="776986" y="5349875"/>
                    <a:pt x="769366" y="5342255"/>
                  </a:cubicBezTo>
                  <a:close/>
                  <a:moveTo>
                    <a:pt x="5666867" y="5342255"/>
                  </a:moveTo>
                  <a:cubicBezTo>
                    <a:pt x="5651627" y="5327015"/>
                    <a:pt x="5651627" y="5304155"/>
                    <a:pt x="5666867" y="5288915"/>
                  </a:cubicBezTo>
                  <a:cubicBezTo>
                    <a:pt x="5682107" y="5266055"/>
                    <a:pt x="5704967" y="5266055"/>
                    <a:pt x="5720207" y="5281295"/>
                  </a:cubicBezTo>
                  <a:cubicBezTo>
                    <a:pt x="5735447" y="5296535"/>
                    <a:pt x="5735447" y="5319395"/>
                    <a:pt x="5720207" y="5334635"/>
                  </a:cubicBezTo>
                  <a:cubicBezTo>
                    <a:pt x="5712587" y="5342255"/>
                    <a:pt x="5704967" y="5349875"/>
                    <a:pt x="5697347" y="5349875"/>
                  </a:cubicBezTo>
                  <a:cubicBezTo>
                    <a:pt x="5682107" y="5349875"/>
                    <a:pt x="5674487" y="5342255"/>
                    <a:pt x="5666867" y="5342255"/>
                  </a:cubicBezTo>
                  <a:close/>
                  <a:moveTo>
                    <a:pt x="632206" y="5166995"/>
                  </a:moveTo>
                  <a:cubicBezTo>
                    <a:pt x="616966" y="5151755"/>
                    <a:pt x="624586" y="5128895"/>
                    <a:pt x="639826" y="5113655"/>
                  </a:cubicBezTo>
                  <a:cubicBezTo>
                    <a:pt x="655066" y="5106035"/>
                    <a:pt x="685546" y="5106035"/>
                    <a:pt x="693166" y="5121275"/>
                  </a:cubicBezTo>
                  <a:cubicBezTo>
                    <a:pt x="708406" y="5144135"/>
                    <a:pt x="700786" y="5166995"/>
                    <a:pt x="685546" y="5174615"/>
                  </a:cubicBezTo>
                  <a:cubicBezTo>
                    <a:pt x="677926" y="5182235"/>
                    <a:pt x="670306" y="5182235"/>
                    <a:pt x="662686" y="5182235"/>
                  </a:cubicBezTo>
                  <a:cubicBezTo>
                    <a:pt x="655066" y="5182235"/>
                    <a:pt x="639826" y="5182235"/>
                    <a:pt x="632206" y="5166995"/>
                  </a:cubicBezTo>
                  <a:close/>
                  <a:moveTo>
                    <a:pt x="5803900" y="5174615"/>
                  </a:moveTo>
                  <a:cubicBezTo>
                    <a:pt x="5788660" y="5159375"/>
                    <a:pt x="5781040" y="5136515"/>
                    <a:pt x="5796280" y="5121275"/>
                  </a:cubicBezTo>
                  <a:cubicBezTo>
                    <a:pt x="5811520" y="5106035"/>
                    <a:pt x="5834380" y="5098415"/>
                    <a:pt x="5849620" y="5113655"/>
                  </a:cubicBezTo>
                  <a:cubicBezTo>
                    <a:pt x="5864860" y="5121275"/>
                    <a:pt x="5872480" y="5144135"/>
                    <a:pt x="5857240" y="5166995"/>
                  </a:cubicBezTo>
                  <a:cubicBezTo>
                    <a:pt x="5849620" y="5174615"/>
                    <a:pt x="5842000" y="5182235"/>
                    <a:pt x="5826760" y="5182235"/>
                  </a:cubicBezTo>
                  <a:cubicBezTo>
                    <a:pt x="5819140" y="5182235"/>
                    <a:pt x="5811520" y="5174615"/>
                    <a:pt x="5803900" y="5174615"/>
                  </a:cubicBezTo>
                  <a:close/>
                  <a:moveTo>
                    <a:pt x="510286" y="4991608"/>
                  </a:moveTo>
                  <a:cubicBezTo>
                    <a:pt x="495046" y="4976368"/>
                    <a:pt x="502666" y="4945888"/>
                    <a:pt x="517906" y="4938268"/>
                  </a:cubicBezTo>
                  <a:cubicBezTo>
                    <a:pt x="540766" y="4923028"/>
                    <a:pt x="563626" y="4930648"/>
                    <a:pt x="571246" y="4945888"/>
                  </a:cubicBezTo>
                  <a:cubicBezTo>
                    <a:pt x="586486" y="4968748"/>
                    <a:pt x="578866" y="4991608"/>
                    <a:pt x="563626" y="4999228"/>
                  </a:cubicBezTo>
                  <a:cubicBezTo>
                    <a:pt x="556006" y="5006848"/>
                    <a:pt x="548386" y="5006848"/>
                    <a:pt x="540766" y="5006848"/>
                  </a:cubicBezTo>
                  <a:cubicBezTo>
                    <a:pt x="533146" y="5006848"/>
                    <a:pt x="517906" y="4999228"/>
                    <a:pt x="510286" y="4991608"/>
                  </a:cubicBezTo>
                  <a:close/>
                  <a:moveTo>
                    <a:pt x="5925693" y="4999228"/>
                  </a:moveTo>
                  <a:cubicBezTo>
                    <a:pt x="5910453" y="4983988"/>
                    <a:pt x="5902833" y="4961128"/>
                    <a:pt x="5918073" y="4945888"/>
                  </a:cubicBezTo>
                  <a:cubicBezTo>
                    <a:pt x="5925693" y="4923028"/>
                    <a:pt x="5948553" y="4923028"/>
                    <a:pt x="5971413" y="4930648"/>
                  </a:cubicBezTo>
                  <a:cubicBezTo>
                    <a:pt x="5986653" y="4945888"/>
                    <a:pt x="5994273" y="4968748"/>
                    <a:pt x="5979033" y="4983988"/>
                  </a:cubicBezTo>
                  <a:cubicBezTo>
                    <a:pt x="5971413" y="4999228"/>
                    <a:pt x="5963793" y="5006848"/>
                    <a:pt x="5948553" y="5006848"/>
                  </a:cubicBezTo>
                  <a:cubicBezTo>
                    <a:pt x="5940933" y="5006848"/>
                    <a:pt x="5933313" y="4999228"/>
                    <a:pt x="5925693" y="4999228"/>
                  </a:cubicBezTo>
                  <a:close/>
                  <a:moveTo>
                    <a:pt x="396113" y="4801108"/>
                  </a:moveTo>
                  <a:cubicBezTo>
                    <a:pt x="388493" y="4785868"/>
                    <a:pt x="396113" y="4763008"/>
                    <a:pt x="411353" y="4755388"/>
                  </a:cubicBezTo>
                  <a:cubicBezTo>
                    <a:pt x="434213" y="4740148"/>
                    <a:pt x="457073" y="4747768"/>
                    <a:pt x="464693" y="4770628"/>
                  </a:cubicBezTo>
                  <a:cubicBezTo>
                    <a:pt x="479933" y="4785868"/>
                    <a:pt x="472313" y="4808728"/>
                    <a:pt x="449453" y="4816348"/>
                  </a:cubicBezTo>
                  <a:cubicBezTo>
                    <a:pt x="441833" y="4823968"/>
                    <a:pt x="441833" y="4823968"/>
                    <a:pt x="434213" y="4823968"/>
                  </a:cubicBezTo>
                  <a:cubicBezTo>
                    <a:pt x="418973" y="4823968"/>
                    <a:pt x="403733" y="4816348"/>
                    <a:pt x="396113" y="4801108"/>
                  </a:cubicBezTo>
                  <a:close/>
                  <a:moveTo>
                    <a:pt x="6039993" y="4816348"/>
                  </a:moveTo>
                  <a:cubicBezTo>
                    <a:pt x="6017133" y="4801108"/>
                    <a:pt x="6017133" y="4778248"/>
                    <a:pt x="6024753" y="4763008"/>
                  </a:cubicBezTo>
                  <a:cubicBezTo>
                    <a:pt x="6032373" y="4740148"/>
                    <a:pt x="6055233" y="4740148"/>
                    <a:pt x="6078093" y="4747768"/>
                  </a:cubicBezTo>
                  <a:cubicBezTo>
                    <a:pt x="6093333" y="4755388"/>
                    <a:pt x="6100953" y="4778248"/>
                    <a:pt x="6093333" y="4801108"/>
                  </a:cubicBezTo>
                  <a:cubicBezTo>
                    <a:pt x="6085713" y="4808728"/>
                    <a:pt x="6070473" y="4816348"/>
                    <a:pt x="6055233" y="4816348"/>
                  </a:cubicBezTo>
                  <a:cubicBezTo>
                    <a:pt x="6047613" y="4816348"/>
                    <a:pt x="6047613" y="4816348"/>
                    <a:pt x="6039993" y="4816348"/>
                  </a:cubicBezTo>
                  <a:close/>
                  <a:moveTo>
                    <a:pt x="304673" y="4610608"/>
                  </a:moveTo>
                  <a:cubicBezTo>
                    <a:pt x="289433" y="4595368"/>
                    <a:pt x="297053" y="4572508"/>
                    <a:pt x="319913" y="4557268"/>
                  </a:cubicBezTo>
                  <a:cubicBezTo>
                    <a:pt x="342773" y="4549648"/>
                    <a:pt x="358013" y="4557268"/>
                    <a:pt x="373253" y="4580128"/>
                  </a:cubicBezTo>
                  <a:cubicBezTo>
                    <a:pt x="380873" y="4595368"/>
                    <a:pt x="373253" y="4618228"/>
                    <a:pt x="350393" y="4625848"/>
                  </a:cubicBezTo>
                  <a:cubicBezTo>
                    <a:pt x="350393" y="4633468"/>
                    <a:pt x="342773" y="4633468"/>
                    <a:pt x="335153" y="4633468"/>
                  </a:cubicBezTo>
                  <a:cubicBezTo>
                    <a:pt x="319913" y="4633468"/>
                    <a:pt x="304673" y="4625848"/>
                    <a:pt x="304673" y="4610608"/>
                  </a:cubicBezTo>
                  <a:close/>
                  <a:moveTo>
                    <a:pt x="6139053" y="4625848"/>
                  </a:moveTo>
                  <a:cubicBezTo>
                    <a:pt x="6116193" y="4618228"/>
                    <a:pt x="6108573" y="4595368"/>
                    <a:pt x="6116193" y="4572508"/>
                  </a:cubicBezTo>
                  <a:cubicBezTo>
                    <a:pt x="6131433" y="4557268"/>
                    <a:pt x="6154293" y="4542028"/>
                    <a:pt x="6169533" y="4557268"/>
                  </a:cubicBezTo>
                  <a:cubicBezTo>
                    <a:pt x="6192393" y="4564888"/>
                    <a:pt x="6200013" y="4587748"/>
                    <a:pt x="6192393" y="4602988"/>
                  </a:cubicBezTo>
                  <a:cubicBezTo>
                    <a:pt x="6184773" y="4618228"/>
                    <a:pt x="6169533" y="4625848"/>
                    <a:pt x="6154293" y="4625848"/>
                  </a:cubicBezTo>
                  <a:cubicBezTo>
                    <a:pt x="6146673" y="4625848"/>
                    <a:pt x="6146673" y="4625848"/>
                    <a:pt x="6139053" y="4625848"/>
                  </a:cubicBezTo>
                  <a:close/>
                  <a:moveTo>
                    <a:pt x="213233" y="4412488"/>
                  </a:moveTo>
                  <a:cubicBezTo>
                    <a:pt x="205613" y="4389628"/>
                    <a:pt x="220853" y="4366768"/>
                    <a:pt x="236093" y="4359148"/>
                  </a:cubicBezTo>
                  <a:cubicBezTo>
                    <a:pt x="258953" y="4351528"/>
                    <a:pt x="281813" y="4366768"/>
                    <a:pt x="289433" y="4382008"/>
                  </a:cubicBezTo>
                  <a:cubicBezTo>
                    <a:pt x="297053" y="4404868"/>
                    <a:pt x="281813" y="4427728"/>
                    <a:pt x="266573" y="4435348"/>
                  </a:cubicBezTo>
                  <a:cubicBezTo>
                    <a:pt x="258953" y="4435348"/>
                    <a:pt x="258953" y="4435348"/>
                    <a:pt x="251333" y="4435348"/>
                  </a:cubicBezTo>
                  <a:cubicBezTo>
                    <a:pt x="236093" y="4435348"/>
                    <a:pt x="220853" y="4427728"/>
                    <a:pt x="213233" y="4412488"/>
                  </a:cubicBezTo>
                  <a:close/>
                  <a:moveTo>
                    <a:pt x="6222746" y="4427728"/>
                  </a:moveTo>
                  <a:cubicBezTo>
                    <a:pt x="6207506" y="4420108"/>
                    <a:pt x="6192266" y="4397248"/>
                    <a:pt x="6199886" y="4374388"/>
                  </a:cubicBezTo>
                  <a:cubicBezTo>
                    <a:pt x="6207506" y="4359148"/>
                    <a:pt x="6230366" y="4351528"/>
                    <a:pt x="6253226" y="4359148"/>
                  </a:cubicBezTo>
                  <a:cubicBezTo>
                    <a:pt x="6268466" y="4366768"/>
                    <a:pt x="6283706" y="4382008"/>
                    <a:pt x="6276086" y="4404868"/>
                  </a:cubicBezTo>
                  <a:cubicBezTo>
                    <a:pt x="6268466" y="4420108"/>
                    <a:pt x="6253226" y="4427728"/>
                    <a:pt x="6237986" y="4427728"/>
                  </a:cubicBezTo>
                  <a:cubicBezTo>
                    <a:pt x="6230366" y="4427728"/>
                    <a:pt x="6230366" y="4427728"/>
                    <a:pt x="6222746" y="4427728"/>
                  </a:cubicBezTo>
                  <a:close/>
                  <a:moveTo>
                    <a:pt x="144653" y="4206748"/>
                  </a:moveTo>
                  <a:cubicBezTo>
                    <a:pt x="137033" y="4183888"/>
                    <a:pt x="152273" y="4168648"/>
                    <a:pt x="167513" y="4161028"/>
                  </a:cubicBezTo>
                  <a:cubicBezTo>
                    <a:pt x="190373" y="4153408"/>
                    <a:pt x="213233" y="4161028"/>
                    <a:pt x="220853" y="4183888"/>
                  </a:cubicBezTo>
                  <a:cubicBezTo>
                    <a:pt x="220853" y="4206748"/>
                    <a:pt x="213233" y="4229608"/>
                    <a:pt x="190373" y="4229608"/>
                  </a:cubicBezTo>
                  <a:cubicBezTo>
                    <a:pt x="190373" y="4237228"/>
                    <a:pt x="182753" y="4237228"/>
                    <a:pt x="182753" y="4237228"/>
                  </a:cubicBezTo>
                  <a:cubicBezTo>
                    <a:pt x="167513" y="4237228"/>
                    <a:pt x="152273" y="4221988"/>
                    <a:pt x="144653" y="4206748"/>
                  </a:cubicBezTo>
                  <a:close/>
                  <a:moveTo>
                    <a:pt x="6298819" y="4221988"/>
                  </a:moveTo>
                  <a:cubicBezTo>
                    <a:pt x="6275959" y="4221988"/>
                    <a:pt x="6268339" y="4199128"/>
                    <a:pt x="6268339" y="4176268"/>
                  </a:cubicBezTo>
                  <a:cubicBezTo>
                    <a:pt x="6275959" y="4161028"/>
                    <a:pt x="6298819" y="4145788"/>
                    <a:pt x="6321679" y="4153408"/>
                  </a:cubicBezTo>
                  <a:cubicBezTo>
                    <a:pt x="6336919" y="4161028"/>
                    <a:pt x="6352159" y="4176268"/>
                    <a:pt x="6344539" y="4199128"/>
                  </a:cubicBezTo>
                  <a:cubicBezTo>
                    <a:pt x="6336919" y="4214368"/>
                    <a:pt x="6321679" y="4229608"/>
                    <a:pt x="6306439" y="4229608"/>
                  </a:cubicBezTo>
                  <a:cubicBezTo>
                    <a:pt x="6306439" y="4229608"/>
                    <a:pt x="6298819" y="4229608"/>
                    <a:pt x="6298819" y="4221988"/>
                  </a:cubicBezTo>
                  <a:close/>
                  <a:moveTo>
                    <a:pt x="91440" y="4000881"/>
                  </a:moveTo>
                  <a:cubicBezTo>
                    <a:pt x="83820" y="3978021"/>
                    <a:pt x="99060" y="3955161"/>
                    <a:pt x="114300" y="3955161"/>
                  </a:cubicBezTo>
                  <a:cubicBezTo>
                    <a:pt x="137160" y="3947541"/>
                    <a:pt x="160020" y="3962781"/>
                    <a:pt x="160020" y="3978021"/>
                  </a:cubicBezTo>
                  <a:cubicBezTo>
                    <a:pt x="167640" y="4000881"/>
                    <a:pt x="152400" y="4023741"/>
                    <a:pt x="137160" y="4023741"/>
                  </a:cubicBezTo>
                  <a:cubicBezTo>
                    <a:pt x="129540" y="4023741"/>
                    <a:pt x="129540" y="4023741"/>
                    <a:pt x="121920" y="4023741"/>
                  </a:cubicBezTo>
                  <a:cubicBezTo>
                    <a:pt x="106680" y="4023741"/>
                    <a:pt x="91440" y="4016121"/>
                    <a:pt x="91440" y="4000881"/>
                  </a:cubicBezTo>
                  <a:close/>
                  <a:moveTo>
                    <a:pt x="6352286" y="4016121"/>
                  </a:moveTo>
                  <a:cubicBezTo>
                    <a:pt x="6337046" y="4016121"/>
                    <a:pt x="6321806" y="3993261"/>
                    <a:pt x="6329426" y="3970401"/>
                  </a:cubicBezTo>
                  <a:cubicBezTo>
                    <a:pt x="6329426" y="3955161"/>
                    <a:pt x="6352286" y="3939921"/>
                    <a:pt x="6375146" y="3947541"/>
                  </a:cubicBezTo>
                  <a:cubicBezTo>
                    <a:pt x="6390386" y="3947541"/>
                    <a:pt x="6405626" y="3970401"/>
                    <a:pt x="6398006" y="3993261"/>
                  </a:cubicBezTo>
                  <a:cubicBezTo>
                    <a:pt x="6398006" y="4008501"/>
                    <a:pt x="6382766" y="4023741"/>
                    <a:pt x="6367526" y="4023741"/>
                  </a:cubicBezTo>
                  <a:cubicBezTo>
                    <a:pt x="6359906" y="4023741"/>
                    <a:pt x="6359906" y="4016121"/>
                    <a:pt x="6352286" y="4016121"/>
                  </a:cubicBezTo>
                  <a:close/>
                  <a:moveTo>
                    <a:pt x="45720" y="3787521"/>
                  </a:moveTo>
                  <a:cubicBezTo>
                    <a:pt x="38100" y="3764661"/>
                    <a:pt x="53340" y="3741801"/>
                    <a:pt x="76200" y="3741801"/>
                  </a:cubicBezTo>
                  <a:cubicBezTo>
                    <a:pt x="99060" y="3741801"/>
                    <a:pt x="114300" y="3749421"/>
                    <a:pt x="121920" y="3772281"/>
                  </a:cubicBezTo>
                  <a:cubicBezTo>
                    <a:pt x="121920" y="3795141"/>
                    <a:pt x="106680" y="3810381"/>
                    <a:pt x="91440" y="3818001"/>
                  </a:cubicBezTo>
                  <a:cubicBezTo>
                    <a:pt x="83820" y="3818001"/>
                    <a:pt x="83820" y="3818001"/>
                    <a:pt x="83820" y="3818001"/>
                  </a:cubicBezTo>
                  <a:cubicBezTo>
                    <a:pt x="60960" y="3818001"/>
                    <a:pt x="45720" y="3802761"/>
                    <a:pt x="45720" y="3787521"/>
                  </a:cubicBezTo>
                  <a:close/>
                  <a:moveTo>
                    <a:pt x="6398006" y="3810381"/>
                  </a:moveTo>
                  <a:cubicBezTo>
                    <a:pt x="6382766" y="3802761"/>
                    <a:pt x="6367526" y="3787521"/>
                    <a:pt x="6367526" y="3764661"/>
                  </a:cubicBezTo>
                  <a:cubicBezTo>
                    <a:pt x="6375146" y="3741801"/>
                    <a:pt x="6390386" y="3734181"/>
                    <a:pt x="6413246" y="3734181"/>
                  </a:cubicBezTo>
                  <a:cubicBezTo>
                    <a:pt x="6436106" y="3734181"/>
                    <a:pt x="6443726" y="3757041"/>
                    <a:pt x="6443726" y="3779901"/>
                  </a:cubicBezTo>
                  <a:cubicBezTo>
                    <a:pt x="6443726" y="3795141"/>
                    <a:pt x="6428486" y="3810381"/>
                    <a:pt x="6405626" y="3810381"/>
                  </a:cubicBezTo>
                  <a:cubicBezTo>
                    <a:pt x="6405626" y="3810381"/>
                    <a:pt x="6405626" y="3810381"/>
                    <a:pt x="6398006" y="3810381"/>
                  </a:cubicBezTo>
                  <a:close/>
                  <a:moveTo>
                    <a:pt x="15240" y="3574161"/>
                  </a:moveTo>
                  <a:cubicBezTo>
                    <a:pt x="15240" y="3551301"/>
                    <a:pt x="30480" y="3528441"/>
                    <a:pt x="53340" y="3528441"/>
                  </a:cubicBezTo>
                  <a:cubicBezTo>
                    <a:pt x="68580" y="3528441"/>
                    <a:pt x="91440" y="3543681"/>
                    <a:pt x="91440" y="3566541"/>
                  </a:cubicBezTo>
                  <a:cubicBezTo>
                    <a:pt x="91440" y="3581781"/>
                    <a:pt x="76200" y="3604641"/>
                    <a:pt x="60960" y="3604641"/>
                  </a:cubicBezTo>
                  <a:cubicBezTo>
                    <a:pt x="53340" y="3604641"/>
                    <a:pt x="53340" y="3604641"/>
                    <a:pt x="53340" y="3604641"/>
                  </a:cubicBezTo>
                  <a:cubicBezTo>
                    <a:pt x="38100" y="3604641"/>
                    <a:pt x="15240" y="3589401"/>
                    <a:pt x="15240" y="3574161"/>
                  </a:cubicBezTo>
                  <a:close/>
                  <a:moveTo>
                    <a:pt x="6428486" y="3597021"/>
                  </a:moveTo>
                  <a:cubicBezTo>
                    <a:pt x="6413246" y="3597021"/>
                    <a:pt x="6398006" y="3574161"/>
                    <a:pt x="6398006" y="3558921"/>
                  </a:cubicBezTo>
                  <a:cubicBezTo>
                    <a:pt x="6398006" y="3536061"/>
                    <a:pt x="6420866" y="3520821"/>
                    <a:pt x="6436106" y="3520821"/>
                  </a:cubicBezTo>
                  <a:cubicBezTo>
                    <a:pt x="6458966" y="3520821"/>
                    <a:pt x="6474206" y="3543681"/>
                    <a:pt x="6474206" y="3566541"/>
                  </a:cubicBezTo>
                  <a:cubicBezTo>
                    <a:pt x="6474206" y="3581781"/>
                    <a:pt x="6451346" y="3597021"/>
                    <a:pt x="6436106" y="3597021"/>
                  </a:cubicBezTo>
                  <a:cubicBezTo>
                    <a:pt x="6436106" y="3597021"/>
                    <a:pt x="6428486" y="3597021"/>
                    <a:pt x="6428486" y="3597021"/>
                  </a:cubicBezTo>
                  <a:close/>
                  <a:moveTo>
                    <a:pt x="0" y="3353181"/>
                  </a:moveTo>
                  <a:cubicBezTo>
                    <a:pt x="0" y="3330321"/>
                    <a:pt x="15240" y="3315081"/>
                    <a:pt x="38100" y="3315081"/>
                  </a:cubicBezTo>
                  <a:cubicBezTo>
                    <a:pt x="60960" y="3315081"/>
                    <a:pt x="76200" y="3330321"/>
                    <a:pt x="76200" y="3353181"/>
                  </a:cubicBezTo>
                  <a:cubicBezTo>
                    <a:pt x="76200" y="3376041"/>
                    <a:pt x="60960" y="3391281"/>
                    <a:pt x="38100" y="3391281"/>
                  </a:cubicBezTo>
                  <a:cubicBezTo>
                    <a:pt x="15240" y="3391281"/>
                    <a:pt x="0" y="3376041"/>
                    <a:pt x="0" y="3353181"/>
                  </a:cubicBezTo>
                  <a:close/>
                  <a:moveTo>
                    <a:pt x="6443599" y="3383661"/>
                  </a:moveTo>
                  <a:cubicBezTo>
                    <a:pt x="6428359" y="3383661"/>
                    <a:pt x="6413119" y="3368421"/>
                    <a:pt x="6413119" y="3345561"/>
                  </a:cubicBezTo>
                  <a:cubicBezTo>
                    <a:pt x="6413119" y="3322701"/>
                    <a:pt x="6428359" y="3307461"/>
                    <a:pt x="6451219" y="3307461"/>
                  </a:cubicBezTo>
                  <a:cubicBezTo>
                    <a:pt x="6474079" y="3307461"/>
                    <a:pt x="6489319" y="3322701"/>
                    <a:pt x="6489319" y="3345561"/>
                  </a:cubicBezTo>
                  <a:cubicBezTo>
                    <a:pt x="6489319" y="3368421"/>
                    <a:pt x="6466459" y="3383661"/>
                    <a:pt x="6451219" y="3383661"/>
                  </a:cubicBezTo>
                  <a:cubicBezTo>
                    <a:pt x="6451219" y="3383661"/>
                    <a:pt x="6443599" y="3383661"/>
                    <a:pt x="6443599" y="3383661"/>
                  </a:cubicBezTo>
                  <a:close/>
                  <a:moveTo>
                    <a:pt x="38100" y="3177921"/>
                  </a:moveTo>
                  <a:cubicBezTo>
                    <a:pt x="15240" y="3177921"/>
                    <a:pt x="0" y="3155061"/>
                    <a:pt x="0" y="3139821"/>
                  </a:cubicBezTo>
                  <a:cubicBezTo>
                    <a:pt x="0" y="3116961"/>
                    <a:pt x="22860" y="3101721"/>
                    <a:pt x="38100" y="3101721"/>
                  </a:cubicBezTo>
                  <a:cubicBezTo>
                    <a:pt x="60960" y="3101721"/>
                    <a:pt x="76200" y="3116961"/>
                    <a:pt x="76200" y="3139821"/>
                  </a:cubicBezTo>
                  <a:cubicBezTo>
                    <a:pt x="76200" y="3162681"/>
                    <a:pt x="60960" y="3177921"/>
                    <a:pt x="38100" y="3177921"/>
                  </a:cubicBezTo>
                  <a:close/>
                  <a:moveTo>
                    <a:pt x="6413246" y="3132201"/>
                  </a:moveTo>
                  <a:cubicBezTo>
                    <a:pt x="6405626" y="3109341"/>
                    <a:pt x="6428486" y="3094101"/>
                    <a:pt x="6443726" y="3094101"/>
                  </a:cubicBezTo>
                  <a:cubicBezTo>
                    <a:pt x="6466586" y="3094101"/>
                    <a:pt x="6481826" y="3109341"/>
                    <a:pt x="6489446" y="3132201"/>
                  </a:cubicBezTo>
                  <a:cubicBezTo>
                    <a:pt x="6489446" y="3147441"/>
                    <a:pt x="6466586" y="3170301"/>
                    <a:pt x="6451346" y="3170301"/>
                  </a:cubicBezTo>
                  <a:cubicBezTo>
                    <a:pt x="6428486" y="3170301"/>
                    <a:pt x="6413246" y="3155061"/>
                    <a:pt x="6413246" y="3132201"/>
                  </a:cubicBezTo>
                  <a:close/>
                  <a:moveTo>
                    <a:pt x="53340" y="2964561"/>
                  </a:moveTo>
                  <a:cubicBezTo>
                    <a:pt x="30480" y="2964561"/>
                    <a:pt x="15240" y="2941701"/>
                    <a:pt x="15240" y="2918841"/>
                  </a:cubicBezTo>
                  <a:cubicBezTo>
                    <a:pt x="15240" y="2903601"/>
                    <a:pt x="38100" y="2888361"/>
                    <a:pt x="53340" y="2888361"/>
                  </a:cubicBezTo>
                  <a:cubicBezTo>
                    <a:pt x="76200" y="2888361"/>
                    <a:pt x="91440" y="2911221"/>
                    <a:pt x="91440" y="2926461"/>
                  </a:cubicBezTo>
                  <a:cubicBezTo>
                    <a:pt x="91440" y="2949321"/>
                    <a:pt x="76200" y="2964561"/>
                    <a:pt x="53340" y="2964561"/>
                  </a:cubicBezTo>
                  <a:close/>
                  <a:moveTo>
                    <a:pt x="6398006" y="2918841"/>
                  </a:moveTo>
                  <a:cubicBezTo>
                    <a:pt x="6390386" y="2903601"/>
                    <a:pt x="6405626" y="2880741"/>
                    <a:pt x="6428486" y="2880741"/>
                  </a:cubicBezTo>
                  <a:cubicBezTo>
                    <a:pt x="6451346" y="2880741"/>
                    <a:pt x="6466586" y="2895981"/>
                    <a:pt x="6474206" y="2911221"/>
                  </a:cubicBezTo>
                  <a:cubicBezTo>
                    <a:pt x="6474206" y="2934081"/>
                    <a:pt x="6458966" y="2956941"/>
                    <a:pt x="6436106" y="2956941"/>
                  </a:cubicBezTo>
                  <a:cubicBezTo>
                    <a:pt x="6413246" y="2956941"/>
                    <a:pt x="6398006" y="2941701"/>
                    <a:pt x="6398006" y="2918841"/>
                  </a:cubicBezTo>
                  <a:close/>
                  <a:moveTo>
                    <a:pt x="76200" y="2751074"/>
                  </a:moveTo>
                  <a:cubicBezTo>
                    <a:pt x="53340" y="2743454"/>
                    <a:pt x="38100" y="2728214"/>
                    <a:pt x="45720" y="2705354"/>
                  </a:cubicBezTo>
                  <a:cubicBezTo>
                    <a:pt x="45720" y="2682494"/>
                    <a:pt x="68580" y="2674874"/>
                    <a:pt x="91440" y="2674874"/>
                  </a:cubicBezTo>
                  <a:cubicBezTo>
                    <a:pt x="106680" y="2674874"/>
                    <a:pt x="121920" y="2697734"/>
                    <a:pt x="121920" y="2720594"/>
                  </a:cubicBezTo>
                  <a:cubicBezTo>
                    <a:pt x="114300" y="2735834"/>
                    <a:pt x="99060" y="2751074"/>
                    <a:pt x="83820" y="2751074"/>
                  </a:cubicBezTo>
                  <a:cubicBezTo>
                    <a:pt x="76200" y="2751074"/>
                    <a:pt x="76200" y="2751074"/>
                    <a:pt x="76200" y="2751074"/>
                  </a:cubicBezTo>
                  <a:close/>
                  <a:moveTo>
                    <a:pt x="6367526" y="2712974"/>
                  </a:moveTo>
                  <a:cubicBezTo>
                    <a:pt x="6359906" y="2690114"/>
                    <a:pt x="6375146" y="2674874"/>
                    <a:pt x="6398006" y="2667254"/>
                  </a:cubicBezTo>
                  <a:cubicBezTo>
                    <a:pt x="6420866" y="2667254"/>
                    <a:pt x="6436106" y="2674874"/>
                    <a:pt x="6443726" y="2697734"/>
                  </a:cubicBezTo>
                  <a:cubicBezTo>
                    <a:pt x="6443726" y="2720594"/>
                    <a:pt x="6428486" y="2735834"/>
                    <a:pt x="6413246" y="2743454"/>
                  </a:cubicBezTo>
                  <a:cubicBezTo>
                    <a:pt x="6405626" y="2743454"/>
                    <a:pt x="6405626" y="2743454"/>
                    <a:pt x="6405626" y="2743454"/>
                  </a:cubicBezTo>
                  <a:cubicBezTo>
                    <a:pt x="6382766" y="2743454"/>
                    <a:pt x="6367526" y="2728214"/>
                    <a:pt x="6367526" y="2712974"/>
                  </a:cubicBezTo>
                  <a:close/>
                  <a:moveTo>
                    <a:pt x="114300" y="2537714"/>
                  </a:moveTo>
                  <a:cubicBezTo>
                    <a:pt x="91440" y="2537714"/>
                    <a:pt x="83820" y="2514854"/>
                    <a:pt x="83820" y="2491994"/>
                  </a:cubicBezTo>
                  <a:cubicBezTo>
                    <a:pt x="91440" y="2476754"/>
                    <a:pt x="114300" y="2461514"/>
                    <a:pt x="129540" y="2469134"/>
                  </a:cubicBezTo>
                  <a:cubicBezTo>
                    <a:pt x="152400" y="2469134"/>
                    <a:pt x="167640" y="2491994"/>
                    <a:pt x="160020" y="2514854"/>
                  </a:cubicBezTo>
                  <a:cubicBezTo>
                    <a:pt x="160020" y="2530094"/>
                    <a:pt x="144780" y="2537714"/>
                    <a:pt x="121920" y="2537714"/>
                  </a:cubicBezTo>
                  <a:cubicBezTo>
                    <a:pt x="121920" y="2537714"/>
                    <a:pt x="121920" y="2537714"/>
                    <a:pt x="114300" y="2537714"/>
                  </a:cubicBezTo>
                  <a:close/>
                  <a:moveTo>
                    <a:pt x="6321806" y="2507234"/>
                  </a:moveTo>
                  <a:cubicBezTo>
                    <a:pt x="6321806" y="2484374"/>
                    <a:pt x="6329426" y="2461514"/>
                    <a:pt x="6352286" y="2461514"/>
                  </a:cubicBezTo>
                  <a:cubicBezTo>
                    <a:pt x="6375146" y="2453894"/>
                    <a:pt x="6390386" y="2469134"/>
                    <a:pt x="6398006" y="2484374"/>
                  </a:cubicBezTo>
                  <a:cubicBezTo>
                    <a:pt x="6405626" y="2507234"/>
                    <a:pt x="6390386" y="2530094"/>
                    <a:pt x="6367526" y="2530094"/>
                  </a:cubicBezTo>
                  <a:cubicBezTo>
                    <a:pt x="6367526" y="2530094"/>
                    <a:pt x="6367526" y="2530094"/>
                    <a:pt x="6359906" y="2530094"/>
                  </a:cubicBezTo>
                  <a:cubicBezTo>
                    <a:pt x="6344666" y="2530094"/>
                    <a:pt x="6329426" y="2522474"/>
                    <a:pt x="6321806" y="2507234"/>
                  </a:cubicBezTo>
                  <a:close/>
                  <a:moveTo>
                    <a:pt x="167513" y="2331974"/>
                  </a:moveTo>
                  <a:cubicBezTo>
                    <a:pt x="152273" y="2324354"/>
                    <a:pt x="137033" y="2301494"/>
                    <a:pt x="144653" y="2286254"/>
                  </a:cubicBezTo>
                  <a:cubicBezTo>
                    <a:pt x="152273" y="2263394"/>
                    <a:pt x="175133" y="2255774"/>
                    <a:pt x="190373" y="2263394"/>
                  </a:cubicBezTo>
                  <a:cubicBezTo>
                    <a:pt x="213233" y="2263394"/>
                    <a:pt x="220853" y="2286254"/>
                    <a:pt x="213233" y="2309114"/>
                  </a:cubicBezTo>
                  <a:cubicBezTo>
                    <a:pt x="213233" y="2324354"/>
                    <a:pt x="197993" y="2331974"/>
                    <a:pt x="182753" y="2331974"/>
                  </a:cubicBezTo>
                  <a:cubicBezTo>
                    <a:pt x="175133" y="2331974"/>
                    <a:pt x="175133" y="2331974"/>
                    <a:pt x="167513" y="2331974"/>
                  </a:cubicBezTo>
                  <a:close/>
                  <a:moveTo>
                    <a:pt x="6268466" y="2301494"/>
                  </a:moveTo>
                  <a:cubicBezTo>
                    <a:pt x="6260846" y="2278634"/>
                    <a:pt x="6276086" y="2255774"/>
                    <a:pt x="6291326" y="2255774"/>
                  </a:cubicBezTo>
                  <a:cubicBezTo>
                    <a:pt x="6314186" y="2248154"/>
                    <a:pt x="6337046" y="2255774"/>
                    <a:pt x="6344666" y="2278634"/>
                  </a:cubicBezTo>
                  <a:cubicBezTo>
                    <a:pt x="6344666" y="2293874"/>
                    <a:pt x="6337046" y="2316734"/>
                    <a:pt x="6314186" y="2324354"/>
                  </a:cubicBezTo>
                  <a:cubicBezTo>
                    <a:pt x="6314186" y="2324354"/>
                    <a:pt x="6306566" y="2324354"/>
                    <a:pt x="6306566" y="2324354"/>
                  </a:cubicBezTo>
                  <a:cubicBezTo>
                    <a:pt x="6291326" y="2324354"/>
                    <a:pt x="6276086" y="2316734"/>
                    <a:pt x="6268466" y="2301494"/>
                  </a:cubicBezTo>
                  <a:close/>
                  <a:moveTo>
                    <a:pt x="236093" y="2126234"/>
                  </a:moveTo>
                  <a:cubicBezTo>
                    <a:pt x="220853" y="2118614"/>
                    <a:pt x="205613" y="2095754"/>
                    <a:pt x="213233" y="2080514"/>
                  </a:cubicBezTo>
                  <a:cubicBezTo>
                    <a:pt x="220853" y="2057654"/>
                    <a:pt x="243713" y="2050034"/>
                    <a:pt x="266573" y="2057654"/>
                  </a:cubicBezTo>
                  <a:cubicBezTo>
                    <a:pt x="281813" y="2065274"/>
                    <a:pt x="297053" y="2088134"/>
                    <a:pt x="289433" y="2103374"/>
                  </a:cubicBezTo>
                  <a:cubicBezTo>
                    <a:pt x="281813" y="2118614"/>
                    <a:pt x="266573" y="2133854"/>
                    <a:pt x="251333" y="2133854"/>
                  </a:cubicBezTo>
                  <a:cubicBezTo>
                    <a:pt x="243713" y="2133854"/>
                    <a:pt x="243713" y="2133854"/>
                    <a:pt x="236093" y="2126234"/>
                  </a:cubicBezTo>
                  <a:close/>
                  <a:moveTo>
                    <a:pt x="6199886" y="2103374"/>
                  </a:moveTo>
                  <a:cubicBezTo>
                    <a:pt x="6192266" y="2080514"/>
                    <a:pt x="6199886" y="2057654"/>
                    <a:pt x="6222746" y="2050034"/>
                  </a:cubicBezTo>
                  <a:cubicBezTo>
                    <a:pt x="6237986" y="2042414"/>
                    <a:pt x="6260846" y="2050034"/>
                    <a:pt x="6268466" y="2072894"/>
                  </a:cubicBezTo>
                  <a:cubicBezTo>
                    <a:pt x="6276086" y="2095754"/>
                    <a:pt x="6268466" y="2110994"/>
                    <a:pt x="6245606" y="2118614"/>
                  </a:cubicBezTo>
                  <a:cubicBezTo>
                    <a:pt x="6245606" y="2126234"/>
                    <a:pt x="6237986" y="2126234"/>
                    <a:pt x="6230366" y="2126234"/>
                  </a:cubicBezTo>
                  <a:cubicBezTo>
                    <a:pt x="6215126" y="2126234"/>
                    <a:pt x="6207506" y="2118614"/>
                    <a:pt x="6199886" y="2103374"/>
                  </a:cubicBezTo>
                  <a:close/>
                  <a:moveTo>
                    <a:pt x="319913" y="1928114"/>
                  </a:moveTo>
                  <a:cubicBezTo>
                    <a:pt x="297053" y="1920494"/>
                    <a:pt x="289433" y="1897634"/>
                    <a:pt x="297053" y="1882394"/>
                  </a:cubicBezTo>
                  <a:cubicBezTo>
                    <a:pt x="312293" y="1859534"/>
                    <a:pt x="335153" y="1851914"/>
                    <a:pt x="350393" y="1859534"/>
                  </a:cubicBezTo>
                  <a:cubicBezTo>
                    <a:pt x="373253" y="1867154"/>
                    <a:pt x="380873" y="1890014"/>
                    <a:pt x="365633" y="1912874"/>
                  </a:cubicBezTo>
                  <a:cubicBezTo>
                    <a:pt x="365633" y="1928114"/>
                    <a:pt x="350393" y="1935734"/>
                    <a:pt x="335153" y="1935734"/>
                  </a:cubicBezTo>
                  <a:cubicBezTo>
                    <a:pt x="327533" y="1935734"/>
                    <a:pt x="327533" y="1935734"/>
                    <a:pt x="319913" y="1928114"/>
                  </a:cubicBezTo>
                  <a:close/>
                  <a:moveTo>
                    <a:pt x="6116193" y="1905254"/>
                  </a:moveTo>
                  <a:cubicBezTo>
                    <a:pt x="6108573" y="1890014"/>
                    <a:pt x="6116193" y="1867154"/>
                    <a:pt x="6131433" y="1851914"/>
                  </a:cubicBezTo>
                  <a:cubicBezTo>
                    <a:pt x="6154293" y="1844294"/>
                    <a:pt x="6177153" y="1851914"/>
                    <a:pt x="6184773" y="1874774"/>
                  </a:cubicBezTo>
                  <a:cubicBezTo>
                    <a:pt x="6192393" y="1890014"/>
                    <a:pt x="6184773" y="1912874"/>
                    <a:pt x="6169533" y="1928114"/>
                  </a:cubicBezTo>
                  <a:cubicBezTo>
                    <a:pt x="6161913" y="1928114"/>
                    <a:pt x="6154293" y="1928114"/>
                    <a:pt x="6146673" y="1928114"/>
                  </a:cubicBezTo>
                  <a:cubicBezTo>
                    <a:pt x="6139053" y="1928114"/>
                    <a:pt x="6123813" y="1920494"/>
                    <a:pt x="6116193" y="1905254"/>
                  </a:cubicBezTo>
                  <a:close/>
                  <a:moveTo>
                    <a:pt x="411353" y="1737614"/>
                  </a:moveTo>
                  <a:cubicBezTo>
                    <a:pt x="396113" y="1729994"/>
                    <a:pt x="388493" y="1707134"/>
                    <a:pt x="396113" y="1684274"/>
                  </a:cubicBezTo>
                  <a:cubicBezTo>
                    <a:pt x="411353" y="1669034"/>
                    <a:pt x="434213" y="1661414"/>
                    <a:pt x="449453" y="1669034"/>
                  </a:cubicBezTo>
                  <a:cubicBezTo>
                    <a:pt x="464693" y="1684274"/>
                    <a:pt x="472313" y="1707134"/>
                    <a:pt x="464693" y="1722374"/>
                  </a:cubicBezTo>
                  <a:cubicBezTo>
                    <a:pt x="457073" y="1737614"/>
                    <a:pt x="441833" y="1745234"/>
                    <a:pt x="434213" y="1745234"/>
                  </a:cubicBezTo>
                  <a:cubicBezTo>
                    <a:pt x="426593" y="1745234"/>
                    <a:pt x="418973" y="1737614"/>
                    <a:pt x="411353" y="1737614"/>
                  </a:cubicBezTo>
                  <a:close/>
                  <a:moveTo>
                    <a:pt x="6017133" y="1714754"/>
                  </a:moveTo>
                  <a:cubicBezTo>
                    <a:pt x="6009513" y="1699514"/>
                    <a:pt x="6017133" y="1676654"/>
                    <a:pt x="6032373" y="1669034"/>
                  </a:cubicBezTo>
                  <a:cubicBezTo>
                    <a:pt x="6055233" y="1653794"/>
                    <a:pt x="6078093" y="1661414"/>
                    <a:pt x="6085713" y="1684274"/>
                  </a:cubicBezTo>
                  <a:cubicBezTo>
                    <a:pt x="6093333" y="1699514"/>
                    <a:pt x="6093333" y="1722374"/>
                    <a:pt x="6070473" y="1729994"/>
                  </a:cubicBezTo>
                  <a:cubicBezTo>
                    <a:pt x="6062853" y="1737614"/>
                    <a:pt x="6062853" y="1737614"/>
                    <a:pt x="6055233" y="1737614"/>
                  </a:cubicBezTo>
                  <a:cubicBezTo>
                    <a:pt x="6039993" y="1737614"/>
                    <a:pt x="6024753" y="1729994"/>
                    <a:pt x="6017133" y="1714754"/>
                  </a:cubicBezTo>
                  <a:close/>
                  <a:moveTo>
                    <a:pt x="517906" y="1554607"/>
                  </a:moveTo>
                  <a:cubicBezTo>
                    <a:pt x="502666" y="1539367"/>
                    <a:pt x="495046" y="1516507"/>
                    <a:pt x="510286" y="1501267"/>
                  </a:cubicBezTo>
                  <a:cubicBezTo>
                    <a:pt x="517906" y="1478407"/>
                    <a:pt x="540766" y="1478407"/>
                    <a:pt x="563626" y="1486027"/>
                  </a:cubicBezTo>
                  <a:cubicBezTo>
                    <a:pt x="578866" y="1501267"/>
                    <a:pt x="586486" y="1524127"/>
                    <a:pt x="571246" y="1539367"/>
                  </a:cubicBezTo>
                  <a:cubicBezTo>
                    <a:pt x="563626" y="1554607"/>
                    <a:pt x="556006" y="1554607"/>
                    <a:pt x="540766" y="1554607"/>
                  </a:cubicBezTo>
                  <a:cubicBezTo>
                    <a:pt x="533146" y="1554607"/>
                    <a:pt x="525526" y="1554607"/>
                    <a:pt x="517906" y="1554607"/>
                  </a:cubicBezTo>
                  <a:close/>
                  <a:moveTo>
                    <a:pt x="5910453" y="1539367"/>
                  </a:moveTo>
                  <a:cubicBezTo>
                    <a:pt x="5902833" y="1516507"/>
                    <a:pt x="5902833" y="1493647"/>
                    <a:pt x="5925693" y="1486027"/>
                  </a:cubicBezTo>
                  <a:cubicBezTo>
                    <a:pt x="5940933" y="1470787"/>
                    <a:pt x="5963793" y="1478407"/>
                    <a:pt x="5979033" y="1493647"/>
                  </a:cubicBezTo>
                  <a:cubicBezTo>
                    <a:pt x="5986653" y="1508887"/>
                    <a:pt x="5979033" y="1539367"/>
                    <a:pt x="5963793" y="1546987"/>
                  </a:cubicBezTo>
                  <a:cubicBezTo>
                    <a:pt x="5956173" y="1554607"/>
                    <a:pt x="5948553" y="1554607"/>
                    <a:pt x="5940933" y="1554607"/>
                  </a:cubicBezTo>
                  <a:cubicBezTo>
                    <a:pt x="5933313" y="1554607"/>
                    <a:pt x="5918073" y="1546987"/>
                    <a:pt x="5910453" y="1539367"/>
                  </a:cubicBezTo>
                  <a:close/>
                  <a:moveTo>
                    <a:pt x="639826" y="1371727"/>
                  </a:moveTo>
                  <a:cubicBezTo>
                    <a:pt x="624586" y="1364107"/>
                    <a:pt x="616966" y="1341247"/>
                    <a:pt x="632206" y="1318387"/>
                  </a:cubicBezTo>
                  <a:cubicBezTo>
                    <a:pt x="647446" y="1303147"/>
                    <a:pt x="670306" y="1303147"/>
                    <a:pt x="685546" y="1310767"/>
                  </a:cubicBezTo>
                  <a:cubicBezTo>
                    <a:pt x="700786" y="1326007"/>
                    <a:pt x="708406" y="1348867"/>
                    <a:pt x="693166" y="1364107"/>
                  </a:cubicBezTo>
                  <a:cubicBezTo>
                    <a:pt x="685546" y="1379347"/>
                    <a:pt x="677926" y="1379347"/>
                    <a:pt x="662686" y="1379347"/>
                  </a:cubicBezTo>
                  <a:cubicBezTo>
                    <a:pt x="655066" y="1379347"/>
                    <a:pt x="647446" y="1379347"/>
                    <a:pt x="639826" y="1371727"/>
                  </a:cubicBezTo>
                  <a:close/>
                  <a:moveTo>
                    <a:pt x="5788660" y="1364107"/>
                  </a:moveTo>
                  <a:cubicBezTo>
                    <a:pt x="5781040" y="1341247"/>
                    <a:pt x="5781040" y="1318387"/>
                    <a:pt x="5796280" y="1310767"/>
                  </a:cubicBezTo>
                  <a:cubicBezTo>
                    <a:pt x="5819140" y="1295527"/>
                    <a:pt x="5842000" y="1303147"/>
                    <a:pt x="5849620" y="1318387"/>
                  </a:cubicBezTo>
                  <a:cubicBezTo>
                    <a:pt x="5864860" y="1333627"/>
                    <a:pt x="5864860" y="1356487"/>
                    <a:pt x="5842000" y="1371727"/>
                  </a:cubicBezTo>
                  <a:cubicBezTo>
                    <a:pt x="5834380" y="1371727"/>
                    <a:pt x="5826760" y="1379347"/>
                    <a:pt x="5819140" y="1379347"/>
                  </a:cubicBezTo>
                  <a:cubicBezTo>
                    <a:pt x="5811520" y="1379347"/>
                    <a:pt x="5796280" y="1371727"/>
                    <a:pt x="5788660" y="1364107"/>
                  </a:cubicBezTo>
                  <a:close/>
                  <a:moveTo>
                    <a:pt x="769239" y="1204087"/>
                  </a:moveTo>
                  <a:cubicBezTo>
                    <a:pt x="753999" y="1188847"/>
                    <a:pt x="753999" y="1165987"/>
                    <a:pt x="769239" y="1150747"/>
                  </a:cubicBezTo>
                  <a:cubicBezTo>
                    <a:pt x="776859" y="1135507"/>
                    <a:pt x="807339" y="1135507"/>
                    <a:pt x="822579" y="1143127"/>
                  </a:cubicBezTo>
                  <a:cubicBezTo>
                    <a:pt x="837819" y="1158367"/>
                    <a:pt x="837819" y="1181227"/>
                    <a:pt x="822579" y="1196467"/>
                  </a:cubicBezTo>
                  <a:cubicBezTo>
                    <a:pt x="814959" y="1211707"/>
                    <a:pt x="807339" y="1211707"/>
                    <a:pt x="792099" y="1211707"/>
                  </a:cubicBezTo>
                  <a:cubicBezTo>
                    <a:pt x="784479" y="1211707"/>
                    <a:pt x="776859" y="1211707"/>
                    <a:pt x="769239" y="1204087"/>
                  </a:cubicBezTo>
                  <a:close/>
                  <a:moveTo>
                    <a:pt x="5659120" y="1196467"/>
                  </a:moveTo>
                  <a:cubicBezTo>
                    <a:pt x="5643880" y="1181227"/>
                    <a:pt x="5651500" y="1158367"/>
                    <a:pt x="5666740" y="1143127"/>
                  </a:cubicBezTo>
                  <a:cubicBezTo>
                    <a:pt x="5681980" y="1127887"/>
                    <a:pt x="5704840" y="1127887"/>
                    <a:pt x="5720080" y="1143127"/>
                  </a:cubicBezTo>
                  <a:cubicBezTo>
                    <a:pt x="5727700" y="1165987"/>
                    <a:pt x="5727700" y="1188847"/>
                    <a:pt x="5712460" y="1196467"/>
                  </a:cubicBezTo>
                  <a:cubicBezTo>
                    <a:pt x="5704840" y="1204087"/>
                    <a:pt x="5697220" y="1211707"/>
                    <a:pt x="5689600" y="1211707"/>
                  </a:cubicBezTo>
                  <a:cubicBezTo>
                    <a:pt x="5674360" y="1211707"/>
                    <a:pt x="5666740" y="1204087"/>
                    <a:pt x="5659120" y="1196467"/>
                  </a:cubicBezTo>
                  <a:close/>
                  <a:moveTo>
                    <a:pt x="914019" y="1044067"/>
                  </a:moveTo>
                  <a:cubicBezTo>
                    <a:pt x="898779" y="1028827"/>
                    <a:pt x="898779" y="1005967"/>
                    <a:pt x="914019" y="990727"/>
                  </a:cubicBezTo>
                  <a:cubicBezTo>
                    <a:pt x="929259" y="975487"/>
                    <a:pt x="952119" y="975487"/>
                    <a:pt x="967359" y="990727"/>
                  </a:cubicBezTo>
                  <a:cubicBezTo>
                    <a:pt x="982599" y="1005967"/>
                    <a:pt x="982599" y="1028827"/>
                    <a:pt x="967359" y="1044067"/>
                  </a:cubicBezTo>
                  <a:cubicBezTo>
                    <a:pt x="959739" y="1051687"/>
                    <a:pt x="952119" y="1051687"/>
                    <a:pt x="936879" y="1051687"/>
                  </a:cubicBezTo>
                  <a:cubicBezTo>
                    <a:pt x="929259" y="1051687"/>
                    <a:pt x="921639" y="1051687"/>
                    <a:pt x="914019" y="1044067"/>
                  </a:cubicBezTo>
                  <a:close/>
                  <a:moveTo>
                    <a:pt x="5514467" y="1036447"/>
                  </a:moveTo>
                  <a:cubicBezTo>
                    <a:pt x="5499227" y="1021207"/>
                    <a:pt x="5506847" y="998347"/>
                    <a:pt x="5514467" y="983107"/>
                  </a:cubicBezTo>
                  <a:cubicBezTo>
                    <a:pt x="5529707" y="967867"/>
                    <a:pt x="5560187" y="967867"/>
                    <a:pt x="5575427" y="983107"/>
                  </a:cubicBezTo>
                  <a:cubicBezTo>
                    <a:pt x="5583047" y="998347"/>
                    <a:pt x="5583047" y="1028827"/>
                    <a:pt x="5567807" y="1036447"/>
                  </a:cubicBezTo>
                  <a:cubicBezTo>
                    <a:pt x="5560187" y="1044067"/>
                    <a:pt x="5552567" y="1051687"/>
                    <a:pt x="5544947" y="1051687"/>
                  </a:cubicBezTo>
                  <a:cubicBezTo>
                    <a:pt x="5537327" y="1051687"/>
                    <a:pt x="5522087" y="1044067"/>
                    <a:pt x="5514467" y="1036447"/>
                  </a:cubicBezTo>
                  <a:close/>
                  <a:moveTo>
                    <a:pt x="1066292" y="891667"/>
                  </a:moveTo>
                  <a:cubicBezTo>
                    <a:pt x="1051052" y="876427"/>
                    <a:pt x="1051052" y="853567"/>
                    <a:pt x="1066292" y="838327"/>
                  </a:cubicBezTo>
                  <a:cubicBezTo>
                    <a:pt x="1081532" y="823087"/>
                    <a:pt x="1104392" y="823087"/>
                    <a:pt x="1119632" y="838327"/>
                  </a:cubicBezTo>
                  <a:cubicBezTo>
                    <a:pt x="1134872" y="853567"/>
                    <a:pt x="1134872" y="884047"/>
                    <a:pt x="1119632" y="899287"/>
                  </a:cubicBezTo>
                  <a:cubicBezTo>
                    <a:pt x="1112012" y="899287"/>
                    <a:pt x="1104392" y="906907"/>
                    <a:pt x="1089152" y="906907"/>
                  </a:cubicBezTo>
                  <a:cubicBezTo>
                    <a:pt x="1081532" y="906907"/>
                    <a:pt x="1073912" y="899287"/>
                    <a:pt x="1066292" y="891667"/>
                  </a:cubicBezTo>
                  <a:close/>
                  <a:moveTo>
                    <a:pt x="5362067" y="891667"/>
                  </a:moveTo>
                  <a:cubicBezTo>
                    <a:pt x="5346827" y="876427"/>
                    <a:pt x="5346827" y="853567"/>
                    <a:pt x="5362067" y="838327"/>
                  </a:cubicBezTo>
                  <a:cubicBezTo>
                    <a:pt x="5377307" y="823087"/>
                    <a:pt x="5400167" y="823087"/>
                    <a:pt x="5415407" y="838327"/>
                  </a:cubicBezTo>
                  <a:cubicBezTo>
                    <a:pt x="5430647" y="845947"/>
                    <a:pt x="5430647" y="876427"/>
                    <a:pt x="5415407" y="891667"/>
                  </a:cubicBezTo>
                  <a:cubicBezTo>
                    <a:pt x="5407787" y="899287"/>
                    <a:pt x="5400167" y="899287"/>
                    <a:pt x="5392547" y="899287"/>
                  </a:cubicBezTo>
                  <a:cubicBezTo>
                    <a:pt x="5384927" y="899287"/>
                    <a:pt x="5369687" y="899287"/>
                    <a:pt x="5362067" y="891667"/>
                  </a:cubicBezTo>
                  <a:close/>
                  <a:moveTo>
                    <a:pt x="1226312" y="754507"/>
                  </a:moveTo>
                  <a:cubicBezTo>
                    <a:pt x="1211072" y="739267"/>
                    <a:pt x="1218692" y="708787"/>
                    <a:pt x="1233932" y="701167"/>
                  </a:cubicBezTo>
                  <a:cubicBezTo>
                    <a:pt x="1249172" y="685927"/>
                    <a:pt x="1272032" y="685927"/>
                    <a:pt x="1287272" y="708787"/>
                  </a:cubicBezTo>
                  <a:cubicBezTo>
                    <a:pt x="1302512" y="724027"/>
                    <a:pt x="1294892" y="746887"/>
                    <a:pt x="1279652" y="762127"/>
                  </a:cubicBezTo>
                  <a:cubicBezTo>
                    <a:pt x="1272032" y="762127"/>
                    <a:pt x="1264412" y="769747"/>
                    <a:pt x="1256792" y="769747"/>
                  </a:cubicBezTo>
                  <a:cubicBezTo>
                    <a:pt x="1241552" y="769747"/>
                    <a:pt x="1233932" y="762127"/>
                    <a:pt x="1226312" y="754507"/>
                  </a:cubicBezTo>
                  <a:close/>
                  <a:moveTo>
                    <a:pt x="5202174" y="754507"/>
                  </a:moveTo>
                  <a:cubicBezTo>
                    <a:pt x="5186934" y="739267"/>
                    <a:pt x="5186934" y="716407"/>
                    <a:pt x="5194554" y="701167"/>
                  </a:cubicBezTo>
                  <a:cubicBezTo>
                    <a:pt x="5209794" y="685927"/>
                    <a:pt x="5232654" y="685927"/>
                    <a:pt x="5247894" y="693547"/>
                  </a:cubicBezTo>
                  <a:cubicBezTo>
                    <a:pt x="5270754" y="708787"/>
                    <a:pt x="5270754" y="731647"/>
                    <a:pt x="5255514" y="746887"/>
                  </a:cubicBezTo>
                  <a:cubicBezTo>
                    <a:pt x="5247894" y="762127"/>
                    <a:pt x="5240274" y="762127"/>
                    <a:pt x="5225034" y="762127"/>
                  </a:cubicBezTo>
                  <a:cubicBezTo>
                    <a:pt x="5217414" y="762127"/>
                    <a:pt x="5209794" y="762127"/>
                    <a:pt x="5202174" y="754507"/>
                  </a:cubicBezTo>
                  <a:close/>
                  <a:moveTo>
                    <a:pt x="1393825" y="624967"/>
                  </a:moveTo>
                  <a:cubicBezTo>
                    <a:pt x="1386205" y="602107"/>
                    <a:pt x="1386205" y="579247"/>
                    <a:pt x="1409065" y="571627"/>
                  </a:cubicBezTo>
                  <a:cubicBezTo>
                    <a:pt x="1424305" y="556387"/>
                    <a:pt x="1447165" y="564007"/>
                    <a:pt x="1462405" y="579247"/>
                  </a:cubicBezTo>
                  <a:cubicBezTo>
                    <a:pt x="1470025" y="594487"/>
                    <a:pt x="1470025" y="617347"/>
                    <a:pt x="1447165" y="632587"/>
                  </a:cubicBezTo>
                  <a:cubicBezTo>
                    <a:pt x="1439545" y="640207"/>
                    <a:pt x="1439545" y="640207"/>
                    <a:pt x="1431925" y="640207"/>
                  </a:cubicBezTo>
                  <a:cubicBezTo>
                    <a:pt x="1416685" y="640207"/>
                    <a:pt x="1401445" y="632587"/>
                    <a:pt x="1393825" y="624967"/>
                  </a:cubicBezTo>
                  <a:close/>
                  <a:moveTo>
                    <a:pt x="5034534" y="632587"/>
                  </a:moveTo>
                  <a:cubicBezTo>
                    <a:pt x="5011674" y="617347"/>
                    <a:pt x="5011674" y="594487"/>
                    <a:pt x="5019294" y="579247"/>
                  </a:cubicBezTo>
                  <a:cubicBezTo>
                    <a:pt x="5034534" y="556387"/>
                    <a:pt x="5057394" y="556387"/>
                    <a:pt x="5072634" y="564007"/>
                  </a:cubicBezTo>
                  <a:cubicBezTo>
                    <a:pt x="5095494" y="579247"/>
                    <a:pt x="5095494" y="602107"/>
                    <a:pt x="5087874" y="617347"/>
                  </a:cubicBezTo>
                  <a:cubicBezTo>
                    <a:pt x="5080254" y="632587"/>
                    <a:pt x="5065014" y="632587"/>
                    <a:pt x="5057394" y="632587"/>
                  </a:cubicBezTo>
                  <a:cubicBezTo>
                    <a:pt x="5049774" y="632587"/>
                    <a:pt x="5042154" y="632587"/>
                    <a:pt x="5034534" y="632587"/>
                  </a:cubicBezTo>
                  <a:close/>
                  <a:moveTo>
                    <a:pt x="1576578" y="502920"/>
                  </a:moveTo>
                  <a:cubicBezTo>
                    <a:pt x="1561338" y="487680"/>
                    <a:pt x="1568958" y="464820"/>
                    <a:pt x="1591818" y="449580"/>
                  </a:cubicBezTo>
                  <a:cubicBezTo>
                    <a:pt x="1607058" y="441960"/>
                    <a:pt x="1629918" y="449580"/>
                    <a:pt x="1637538" y="464820"/>
                  </a:cubicBezTo>
                  <a:cubicBezTo>
                    <a:pt x="1652778" y="487680"/>
                    <a:pt x="1645158" y="510540"/>
                    <a:pt x="1629918" y="518160"/>
                  </a:cubicBezTo>
                  <a:cubicBezTo>
                    <a:pt x="1622298" y="525780"/>
                    <a:pt x="1614678" y="525780"/>
                    <a:pt x="1607058" y="525780"/>
                  </a:cubicBezTo>
                  <a:cubicBezTo>
                    <a:pt x="1591818" y="525780"/>
                    <a:pt x="1584198" y="518160"/>
                    <a:pt x="1576578" y="502920"/>
                  </a:cubicBezTo>
                  <a:close/>
                  <a:moveTo>
                    <a:pt x="4851781" y="518160"/>
                  </a:moveTo>
                  <a:cubicBezTo>
                    <a:pt x="4836541" y="502920"/>
                    <a:pt x="4828921" y="480060"/>
                    <a:pt x="4844161" y="464820"/>
                  </a:cubicBezTo>
                  <a:cubicBezTo>
                    <a:pt x="4851781" y="441960"/>
                    <a:pt x="4874641" y="441960"/>
                    <a:pt x="4889881" y="449580"/>
                  </a:cubicBezTo>
                  <a:cubicBezTo>
                    <a:pt x="4912741" y="457200"/>
                    <a:pt x="4920361" y="487680"/>
                    <a:pt x="4905121" y="502920"/>
                  </a:cubicBezTo>
                  <a:cubicBezTo>
                    <a:pt x="4897501" y="510540"/>
                    <a:pt x="4889881" y="518160"/>
                    <a:pt x="4874641" y="518160"/>
                  </a:cubicBezTo>
                  <a:cubicBezTo>
                    <a:pt x="4867021" y="518160"/>
                    <a:pt x="4859401" y="518160"/>
                    <a:pt x="4851781" y="518160"/>
                  </a:cubicBezTo>
                  <a:close/>
                  <a:moveTo>
                    <a:pt x="1759458" y="396240"/>
                  </a:moveTo>
                  <a:cubicBezTo>
                    <a:pt x="1751838" y="381000"/>
                    <a:pt x="1759458" y="358140"/>
                    <a:pt x="1782318" y="350520"/>
                  </a:cubicBezTo>
                  <a:cubicBezTo>
                    <a:pt x="1797558" y="335280"/>
                    <a:pt x="1820418" y="342900"/>
                    <a:pt x="1828038" y="365760"/>
                  </a:cubicBezTo>
                  <a:cubicBezTo>
                    <a:pt x="1835658" y="381000"/>
                    <a:pt x="1835658" y="403860"/>
                    <a:pt x="1812798" y="419100"/>
                  </a:cubicBezTo>
                  <a:cubicBezTo>
                    <a:pt x="1805178" y="419100"/>
                    <a:pt x="1805178" y="419100"/>
                    <a:pt x="1797558" y="419100"/>
                  </a:cubicBezTo>
                  <a:cubicBezTo>
                    <a:pt x="1782318" y="419100"/>
                    <a:pt x="1767078" y="411480"/>
                    <a:pt x="1759458" y="396240"/>
                  </a:cubicBezTo>
                  <a:close/>
                  <a:moveTo>
                    <a:pt x="4669028" y="411480"/>
                  </a:moveTo>
                  <a:cubicBezTo>
                    <a:pt x="4646168" y="403860"/>
                    <a:pt x="4646168" y="381000"/>
                    <a:pt x="4653788" y="365760"/>
                  </a:cubicBezTo>
                  <a:cubicBezTo>
                    <a:pt x="4661408" y="342900"/>
                    <a:pt x="4684268" y="335280"/>
                    <a:pt x="4699508" y="342900"/>
                  </a:cubicBezTo>
                  <a:cubicBezTo>
                    <a:pt x="4722368" y="358140"/>
                    <a:pt x="4729988" y="381000"/>
                    <a:pt x="4722368" y="396240"/>
                  </a:cubicBezTo>
                  <a:cubicBezTo>
                    <a:pt x="4714748" y="411480"/>
                    <a:pt x="4699508" y="419100"/>
                    <a:pt x="4684268" y="419100"/>
                  </a:cubicBezTo>
                  <a:cubicBezTo>
                    <a:pt x="4676648" y="419100"/>
                    <a:pt x="4676648" y="419100"/>
                    <a:pt x="4669028" y="411480"/>
                  </a:cubicBezTo>
                  <a:close/>
                  <a:moveTo>
                    <a:pt x="1957451" y="304800"/>
                  </a:moveTo>
                  <a:cubicBezTo>
                    <a:pt x="1949831" y="289560"/>
                    <a:pt x="1957451" y="266700"/>
                    <a:pt x="1972691" y="259080"/>
                  </a:cubicBezTo>
                  <a:cubicBezTo>
                    <a:pt x="1995551" y="251460"/>
                    <a:pt x="2018411" y="259080"/>
                    <a:pt x="2026031" y="274320"/>
                  </a:cubicBezTo>
                  <a:cubicBezTo>
                    <a:pt x="2033651" y="297180"/>
                    <a:pt x="2026031" y="320040"/>
                    <a:pt x="2003171" y="327660"/>
                  </a:cubicBezTo>
                  <a:cubicBezTo>
                    <a:pt x="2003171" y="327660"/>
                    <a:pt x="1995551" y="327660"/>
                    <a:pt x="1987931" y="327660"/>
                  </a:cubicBezTo>
                  <a:cubicBezTo>
                    <a:pt x="1972691" y="327660"/>
                    <a:pt x="1957451" y="320040"/>
                    <a:pt x="1957451" y="304800"/>
                  </a:cubicBezTo>
                  <a:close/>
                  <a:moveTo>
                    <a:pt x="4478528" y="327660"/>
                  </a:moveTo>
                  <a:cubicBezTo>
                    <a:pt x="4455668" y="312420"/>
                    <a:pt x="4448048" y="297180"/>
                    <a:pt x="4455668" y="274320"/>
                  </a:cubicBezTo>
                  <a:cubicBezTo>
                    <a:pt x="4463288" y="251460"/>
                    <a:pt x="4486148" y="243840"/>
                    <a:pt x="4509008" y="251460"/>
                  </a:cubicBezTo>
                  <a:cubicBezTo>
                    <a:pt x="4524248" y="259080"/>
                    <a:pt x="4531868" y="281940"/>
                    <a:pt x="4524248" y="304800"/>
                  </a:cubicBezTo>
                  <a:cubicBezTo>
                    <a:pt x="4516628" y="320040"/>
                    <a:pt x="4509008" y="327660"/>
                    <a:pt x="4493768" y="327660"/>
                  </a:cubicBezTo>
                  <a:cubicBezTo>
                    <a:pt x="4486148" y="327660"/>
                    <a:pt x="4478528" y="327660"/>
                    <a:pt x="4478528" y="327660"/>
                  </a:cubicBezTo>
                  <a:close/>
                  <a:moveTo>
                    <a:pt x="2155444" y="228600"/>
                  </a:moveTo>
                  <a:cubicBezTo>
                    <a:pt x="2147824" y="205740"/>
                    <a:pt x="2155444" y="182880"/>
                    <a:pt x="2178304" y="175260"/>
                  </a:cubicBezTo>
                  <a:cubicBezTo>
                    <a:pt x="2193544" y="175260"/>
                    <a:pt x="2216404" y="182880"/>
                    <a:pt x="2224024" y="205740"/>
                  </a:cubicBezTo>
                  <a:cubicBezTo>
                    <a:pt x="2231644" y="220980"/>
                    <a:pt x="2224024" y="243840"/>
                    <a:pt x="2201164" y="251460"/>
                  </a:cubicBezTo>
                  <a:cubicBezTo>
                    <a:pt x="2201164" y="251460"/>
                    <a:pt x="2193544" y="251460"/>
                    <a:pt x="2185924" y="251460"/>
                  </a:cubicBezTo>
                  <a:cubicBezTo>
                    <a:pt x="2170684" y="251460"/>
                    <a:pt x="2155444" y="243840"/>
                    <a:pt x="2155444" y="228600"/>
                  </a:cubicBezTo>
                  <a:close/>
                  <a:moveTo>
                    <a:pt x="4280535" y="251460"/>
                  </a:moveTo>
                  <a:cubicBezTo>
                    <a:pt x="4257675" y="243840"/>
                    <a:pt x="4250055" y="220980"/>
                    <a:pt x="4257675" y="198120"/>
                  </a:cubicBezTo>
                  <a:cubicBezTo>
                    <a:pt x="4265295" y="182880"/>
                    <a:pt x="4280535" y="167640"/>
                    <a:pt x="4303395" y="175260"/>
                  </a:cubicBezTo>
                  <a:cubicBezTo>
                    <a:pt x="4326255" y="182880"/>
                    <a:pt x="4333875" y="205740"/>
                    <a:pt x="4326255" y="220980"/>
                  </a:cubicBezTo>
                  <a:cubicBezTo>
                    <a:pt x="4318635" y="243840"/>
                    <a:pt x="4303395" y="251460"/>
                    <a:pt x="4288155" y="251460"/>
                  </a:cubicBezTo>
                  <a:cubicBezTo>
                    <a:pt x="4288155" y="251460"/>
                    <a:pt x="4280535" y="251460"/>
                    <a:pt x="4280535" y="251460"/>
                  </a:cubicBezTo>
                  <a:close/>
                  <a:moveTo>
                    <a:pt x="2353564" y="160020"/>
                  </a:moveTo>
                  <a:cubicBezTo>
                    <a:pt x="2353564" y="137160"/>
                    <a:pt x="2361184" y="121920"/>
                    <a:pt x="2384044" y="114300"/>
                  </a:cubicBezTo>
                  <a:cubicBezTo>
                    <a:pt x="2406904" y="106680"/>
                    <a:pt x="2422144" y="121920"/>
                    <a:pt x="2429764" y="137160"/>
                  </a:cubicBezTo>
                  <a:cubicBezTo>
                    <a:pt x="2437384" y="160020"/>
                    <a:pt x="2422144" y="182880"/>
                    <a:pt x="2406904" y="190500"/>
                  </a:cubicBezTo>
                  <a:cubicBezTo>
                    <a:pt x="2399284" y="190500"/>
                    <a:pt x="2399284" y="190500"/>
                    <a:pt x="2391664" y="190500"/>
                  </a:cubicBezTo>
                  <a:cubicBezTo>
                    <a:pt x="2376424" y="190500"/>
                    <a:pt x="2361184" y="175260"/>
                    <a:pt x="2353564" y="160020"/>
                  </a:cubicBezTo>
                  <a:close/>
                  <a:moveTo>
                    <a:pt x="4074922" y="182880"/>
                  </a:moveTo>
                  <a:cubicBezTo>
                    <a:pt x="4059682" y="182880"/>
                    <a:pt x="4044442" y="160020"/>
                    <a:pt x="4052062" y="137160"/>
                  </a:cubicBezTo>
                  <a:cubicBezTo>
                    <a:pt x="4052062" y="121920"/>
                    <a:pt x="4074922" y="106680"/>
                    <a:pt x="4097782" y="114300"/>
                  </a:cubicBezTo>
                  <a:cubicBezTo>
                    <a:pt x="4120642" y="114300"/>
                    <a:pt x="4128262" y="137160"/>
                    <a:pt x="4120642" y="160020"/>
                  </a:cubicBezTo>
                  <a:cubicBezTo>
                    <a:pt x="4120642" y="175260"/>
                    <a:pt x="4105402" y="190500"/>
                    <a:pt x="4090162" y="190500"/>
                  </a:cubicBezTo>
                  <a:cubicBezTo>
                    <a:pt x="4082542" y="190500"/>
                    <a:pt x="4082542" y="182880"/>
                    <a:pt x="4074922" y="182880"/>
                  </a:cubicBezTo>
                  <a:close/>
                  <a:moveTo>
                    <a:pt x="2566797" y="106680"/>
                  </a:moveTo>
                  <a:cubicBezTo>
                    <a:pt x="2559177" y="91440"/>
                    <a:pt x="2574417" y="68580"/>
                    <a:pt x="2597277" y="60960"/>
                  </a:cubicBezTo>
                  <a:cubicBezTo>
                    <a:pt x="2612517" y="60960"/>
                    <a:pt x="2635377" y="76200"/>
                    <a:pt x="2635377" y="91440"/>
                  </a:cubicBezTo>
                  <a:cubicBezTo>
                    <a:pt x="2642997" y="114300"/>
                    <a:pt x="2627757" y="137160"/>
                    <a:pt x="2612517" y="137160"/>
                  </a:cubicBezTo>
                  <a:cubicBezTo>
                    <a:pt x="2604897" y="137160"/>
                    <a:pt x="2604897" y="137160"/>
                    <a:pt x="2604897" y="137160"/>
                  </a:cubicBezTo>
                  <a:cubicBezTo>
                    <a:pt x="2582037" y="137160"/>
                    <a:pt x="2566797" y="129540"/>
                    <a:pt x="2566797" y="106680"/>
                  </a:cubicBezTo>
                  <a:close/>
                  <a:moveTo>
                    <a:pt x="3869182" y="137160"/>
                  </a:moveTo>
                  <a:cubicBezTo>
                    <a:pt x="3846322" y="129540"/>
                    <a:pt x="3838702" y="114300"/>
                    <a:pt x="3838702" y="91440"/>
                  </a:cubicBezTo>
                  <a:cubicBezTo>
                    <a:pt x="3846322" y="68580"/>
                    <a:pt x="3861562" y="60960"/>
                    <a:pt x="3884422" y="60960"/>
                  </a:cubicBezTo>
                  <a:cubicBezTo>
                    <a:pt x="3907282" y="68580"/>
                    <a:pt x="3922522" y="83820"/>
                    <a:pt x="3914902" y="106680"/>
                  </a:cubicBezTo>
                  <a:cubicBezTo>
                    <a:pt x="3914902" y="121920"/>
                    <a:pt x="3899662" y="137160"/>
                    <a:pt x="3876802" y="137160"/>
                  </a:cubicBezTo>
                  <a:cubicBezTo>
                    <a:pt x="3876802" y="137160"/>
                    <a:pt x="3876802" y="137160"/>
                    <a:pt x="3869182" y="137160"/>
                  </a:cubicBezTo>
                  <a:close/>
                  <a:moveTo>
                    <a:pt x="2772410" y="68580"/>
                  </a:moveTo>
                  <a:cubicBezTo>
                    <a:pt x="2772410" y="45720"/>
                    <a:pt x="2787650" y="30480"/>
                    <a:pt x="2810510" y="30480"/>
                  </a:cubicBezTo>
                  <a:cubicBezTo>
                    <a:pt x="2825750" y="22860"/>
                    <a:pt x="2848610" y="38100"/>
                    <a:pt x="2848610" y="60960"/>
                  </a:cubicBezTo>
                  <a:cubicBezTo>
                    <a:pt x="2856230" y="83820"/>
                    <a:pt x="2840990" y="99060"/>
                    <a:pt x="2818130" y="106680"/>
                  </a:cubicBezTo>
                  <a:cubicBezTo>
                    <a:pt x="2818130" y="106680"/>
                    <a:pt x="2818130" y="106680"/>
                    <a:pt x="2810510" y="106680"/>
                  </a:cubicBezTo>
                  <a:cubicBezTo>
                    <a:pt x="2795270" y="106680"/>
                    <a:pt x="2780030" y="91440"/>
                    <a:pt x="2772410" y="68580"/>
                  </a:cubicBezTo>
                  <a:close/>
                  <a:moveTo>
                    <a:pt x="3663569" y="99060"/>
                  </a:moveTo>
                  <a:cubicBezTo>
                    <a:pt x="3640709" y="99060"/>
                    <a:pt x="3625469" y="83820"/>
                    <a:pt x="3633089" y="60960"/>
                  </a:cubicBezTo>
                  <a:cubicBezTo>
                    <a:pt x="3633089" y="38100"/>
                    <a:pt x="3648329" y="22860"/>
                    <a:pt x="3671189" y="22860"/>
                  </a:cubicBezTo>
                  <a:cubicBezTo>
                    <a:pt x="3694049" y="30480"/>
                    <a:pt x="3709289" y="45720"/>
                    <a:pt x="3701669" y="68580"/>
                  </a:cubicBezTo>
                  <a:cubicBezTo>
                    <a:pt x="3701669" y="91440"/>
                    <a:pt x="3686429" y="99060"/>
                    <a:pt x="3663569" y="99060"/>
                  </a:cubicBezTo>
                  <a:close/>
                  <a:moveTo>
                    <a:pt x="2985770" y="45720"/>
                  </a:moveTo>
                  <a:cubicBezTo>
                    <a:pt x="2985770" y="22860"/>
                    <a:pt x="3001010" y="7620"/>
                    <a:pt x="3023870" y="7620"/>
                  </a:cubicBezTo>
                  <a:cubicBezTo>
                    <a:pt x="3046730" y="7620"/>
                    <a:pt x="3061970" y="22860"/>
                    <a:pt x="3061970" y="38100"/>
                  </a:cubicBezTo>
                  <a:cubicBezTo>
                    <a:pt x="3061970" y="60960"/>
                    <a:pt x="3046730" y="83820"/>
                    <a:pt x="3031490" y="83820"/>
                  </a:cubicBezTo>
                  <a:cubicBezTo>
                    <a:pt x="3031490" y="83820"/>
                    <a:pt x="3023870" y="83820"/>
                    <a:pt x="3023870" y="83820"/>
                  </a:cubicBezTo>
                  <a:cubicBezTo>
                    <a:pt x="3008630" y="83820"/>
                    <a:pt x="2985770" y="68580"/>
                    <a:pt x="2985770" y="45720"/>
                  </a:cubicBezTo>
                  <a:close/>
                  <a:moveTo>
                    <a:pt x="3450336" y="83820"/>
                  </a:moveTo>
                  <a:cubicBezTo>
                    <a:pt x="3427476" y="76200"/>
                    <a:pt x="3412236" y="60960"/>
                    <a:pt x="3412236" y="38100"/>
                  </a:cubicBezTo>
                  <a:cubicBezTo>
                    <a:pt x="3419856" y="22860"/>
                    <a:pt x="3435096" y="0"/>
                    <a:pt x="3457956" y="7620"/>
                  </a:cubicBezTo>
                  <a:cubicBezTo>
                    <a:pt x="3480816" y="7620"/>
                    <a:pt x="3496056" y="22860"/>
                    <a:pt x="3488436" y="45720"/>
                  </a:cubicBezTo>
                  <a:cubicBezTo>
                    <a:pt x="3488436" y="68580"/>
                    <a:pt x="3473196" y="83820"/>
                    <a:pt x="3450336" y="83820"/>
                  </a:cubicBezTo>
                  <a:close/>
                  <a:moveTo>
                    <a:pt x="3199003" y="38100"/>
                  </a:moveTo>
                  <a:cubicBezTo>
                    <a:pt x="3199003" y="15240"/>
                    <a:pt x="3221863" y="0"/>
                    <a:pt x="3237103" y="0"/>
                  </a:cubicBezTo>
                  <a:cubicBezTo>
                    <a:pt x="3259963" y="0"/>
                    <a:pt x="3275203" y="15240"/>
                    <a:pt x="3275203" y="38100"/>
                  </a:cubicBezTo>
                  <a:cubicBezTo>
                    <a:pt x="3275203" y="60960"/>
                    <a:pt x="3259963" y="76200"/>
                    <a:pt x="3237103" y="76200"/>
                  </a:cubicBezTo>
                  <a:cubicBezTo>
                    <a:pt x="3221863" y="76200"/>
                    <a:pt x="3199003" y="60960"/>
                    <a:pt x="3199003" y="38100"/>
                  </a:cubicBezTo>
                  <a:close/>
                </a:path>
              </a:pathLst>
            </a:custGeom>
            <a:solidFill>
              <a:srgbClr val="FFFFFF"/>
            </a:solidFill>
          </p:spPr>
        </p:sp>
      </p:grpSp>
      <p:grpSp>
        <p:nvGrpSpPr>
          <p:cNvPr name="Group 8" id="8"/>
          <p:cNvGrpSpPr/>
          <p:nvPr/>
        </p:nvGrpSpPr>
        <p:grpSpPr>
          <a:xfrm rot="0">
            <a:off x="5404336" y="7634502"/>
            <a:ext cx="1758106" cy="1808838"/>
            <a:chOff x="0" y="0"/>
            <a:chExt cx="2095920" cy="2156400"/>
          </a:xfrm>
        </p:grpSpPr>
        <p:sp>
          <p:nvSpPr>
            <p:cNvPr name="Freeform 9" id="9"/>
            <p:cNvSpPr/>
            <p:nvPr/>
          </p:nvSpPr>
          <p:spPr>
            <a:xfrm flipH="false" flipV="false" rot="0">
              <a:off x="0" y="0"/>
              <a:ext cx="2096008" cy="2156460"/>
            </a:xfrm>
            <a:custGeom>
              <a:avLst/>
              <a:gdLst/>
              <a:ahLst/>
              <a:cxnLst/>
              <a:rect r="r" b="b" t="t" l="l"/>
              <a:pathLst>
                <a:path h="2156460" w="2096008">
                  <a:moveTo>
                    <a:pt x="1044194" y="60960"/>
                  </a:moveTo>
                  <a:cubicBezTo>
                    <a:pt x="884174" y="60960"/>
                    <a:pt x="731774" y="99060"/>
                    <a:pt x="594487" y="160020"/>
                  </a:cubicBezTo>
                  <a:cubicBezTo>
                    <a:pt x="198120" y="0"/>
                    <a:pt x="198120" y="0"/>
                    <a:pt x="198120" y="0"/>
                  </a:cubicBezTo>
                  <a:cubicBezTo>
                    <a:pt x="259080" y="419100"/>
                    <a:pt x="259080" y="419100"/>
                    <a:pt x="259080" y="419100"/>
                  </a:cubicBezTo>
                  <a:cubicBezTo>
                    <a:pt x="99060" y="601980"/>
                    <a:pt x="0" y="845820"/>
                    <a:pt x="0" y="1104900"/>
                  </a:cubicBezTo>
                  <a:cubicBezTo>
                    <a:pt x="0" y="1684020"/>
                    <a:pt x="464947" y="2156460"/>
                    <a:pt x="1044194" y="2156460"/>
                  </a:cubicBezTo>
                  <a:cubicBezTo>
                    <a:pt x="1623441" y="2156460"/>
                    <a:pt x="2096008" y="1684020"/>
                    <a:pt x="2096008" y="1104900"/>
                  </a:cubicBezTo>
                  <a:cubicBezTo>
                    <a:pt x="2096008" y="533400"/>
                    <a:pt x="1623441" y="60960"/>
                    <a:pt x="1044194" y="60960"/>
                  </a:cubicBezTo>
                  <a:close/>
                </a:path>
              </a:pathLst>
            </a:custGeom>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p:spPr>
        </p:sp>
      </p:grpSp>
      <p:grpSp>
        <p:nvGrpSpPr>
          <p:cNvPr name="Group 10" id="10"/>
          <p:cNvGrpSpPr/>
          <p:nvPr/>
        </p:nvGrpSpPr>
        <p:grpSpPr>
          <a:xfrm rot="0">
            <a:off x="6701626" y="5544222"/>
            <a:ext cx="1991835" cy="1749650"/>
            <a:chOff x="0" y="0"/>
            <a:chExt cx="2374560" cy="2085840"/>
          </a:xfrm>
        </p:grpSpPr>
        <p:sp>
          <p:nvSpPr>
            <p:cNvPr name="Freeform 11" id="11"/>
            <p:cNvSpPr/>
            <p:nvPr/>
          </p:nvSpPr>
          <p:spPr>
            <a:xfrm flipH="false" flipV="false" rot="0">
              <a:off x="0" y="0"/>
              <a:ext cx="2374519" cy="2085848"/>
            </a:xfrm>
            <a:custGeom>
              <a:avLst/>
              <a:gdLst/>
              <a:ahLst/>
              <a:cxnLst/>
              <a:rect r="r" b="b" t="t" l="l"/>
              <a:pathLst>
                <a:path h="2085848" w="2374519">
                  <a:moveTo>
                    <a:pt x="1331849" y="0"/>
                  </a:moveTo>
                  <a:cubicBezTo>
                    <a:pt x="936117" y="0"/>
                    <a:pt x="593598" y="213106"/>
                    <a:pt x="410972" y="540512"/>
                  </a:cubicBezTo>
                  <a:cubicBezTo>
                    <a:pt x="0" y="639445"/>
                    <a:pt x="0" y="639445"/>
                    <a:pt x="0" y="639445"/>
                  </a:cubicBezTo>
                  <a:cubicBezTo>
                    <a:pt x="289179" y="943991"/>
                    <a:pt x="289179" y="943991"/>
                    <a:pt x="289179" y="943991"/>
                  </a:cubicBezTo>
                  <a:cubicBezTo>
                    <a:pt x="289179" y="974471"/>
                    <a:pt x="281559" y="1012444"/>
                    <a:pt x="281559" y="1042924"/>
                  </a:cubicBezTo>
                  <a:cubicBezTo>
                    <a:pt x="281559" y="1621536"/>
                    <a:pt x="753364" y="2085848"/>
                    <a:pt x="1331849" y="2085848"/>
                  </a:cubicBezTo>
                  <a:cubicBezTo>
                    <a:pt x="1902714" y="2085848"/>
                    <a:pt x="2374519" y="1621536"/>
                    <a:pt x="2374519" y="1042924"/>
                  </a:cubicBezTo>
                  <a:cubicBezTo>
                    <a:pt x="2374519" y="464312"/>
                    <a:pt x="1902714" y="0"/>
                    <a:pt x="1331849" y="0"/>
                  </a:cubicBezTo>
                  <a:close/>
                </a:path>
              </a:pathLst>
            </a:custGeom>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p:spPr>
        </p:sp>
      </p:grpSp>
      <p:grpSp>
        <p:nvGrpSpPr>
          <p:cNvPr name="Group 12" id="12"/>
          <p:cNvGrpSpPr/>
          <p:nvPr/>
        </p:nvGrpSpPr>
        <p:grpSpPr>
          <a:xfrm rot="0">
            <a:off x="6701626" y="2987088"/>
            <a:ext cx="1991835" cy="1750254"/>
            <a:chOff x="0" y="0"/>
            <a:chExt cx="2374560" cy="2086560"/>
          </a:xfrm>
        </p:grpSpPr>
        <p:sp>
          <p:nvSpPr>
            <p:cNvPr name="Freeform 13" id="13"/>
            <p:cNvSpPr/>
            <p:nvPr/>
          </p:nvSpPr>
          <p:spPr>
            <a:xfrm flipH="false" flipV="false" rot="0">
              <a:off x="0" y="0"/>
              <a:ext cx="2374519" cy="2086610"/>
            </a:xfrm>
            <a:custGeom>
              <a:avLst/>
              <a:gdLst/>
              <a:ahLst/>
              <a:cxnLst/>
              <a:rect r="r" b="b" t="t" l="l"/>
              <a:pathLst>
                <a:path h="2086610" w="2374519">
                  <a:moveTo>
                    <a:pt x="1331849" y="0"/>
                  </a:moveTo>
                  <a:cubicBezTo>
                    <a:pt x="753491" y="0"/>
                    <a:pt x="281559" y="464566"/>
                    <a:pt x="281559" y="1043305"/>
                  </a:cubicBezTo>
                  <a:cubicBezTo>
                    <a:pt x="281559" y="1073785"/>
                    <a:pt x="289179" y="1104265"/>
                    <a:pt x="289179" y="1134745"/>
                  </a:cubicBezTo>
                  <a:cubicBezTo>
                    <a:pt x="0" y="1439291"/>
                    <a:pt x="0" y="1439291"/>
                    <a:pt x="0" y="1439291"/>
                  </a:cubicBezTo>
                  <a:cubicBezTo>
                    <a:pt x="410972" y="1538351"/>
                    <a:pt x="410972" y="1538351"/>
                    <a:pt x="410972" y="1538351"/>
                  </a:cubicBezTo>
                  <a:cubicBezTo>
                    <a:pt x="585978" y="1865757"/>
                    <a:pt x="928497" y="2086610"/>
                    <a:pt x="1331849" y="2086610"/>
                  </a:cubicBezTo>
                  <a:cubicBezTo>
                    <a:pt x="1902714" y="2086610"/>
                    <a:pt x="2374519" y="1622044"/>
                    <a:pt x="2374519" y="1043305"/>
                  </a:cubicBezTo>
                  <a:cubicBezTo>
                    <a:pt x="2374519" y="464566"/>
                    <a:pt x="1902714" y="0"/>
                    <a:pt x="1331849" y="0"/>
                  </a:cubicBezTo>
                  <a:close/>
                </a:path>
              </a:pathLst>
            </a:custGeom>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p:spPr>
        </p:sp>
      </p:grpSp>
      <p:grpSp>
        <p:nvGrpSpPr>
          <p:cNvPr name="Group 14" id="14"/>
          <p:cNvGrpSpPr/>
          <p:nvPr/>
        </p:nvGrpSpPr>
        <p:grpSpPr>
          <a:xfrm rot="0">
            <a:off x="5404336" y="843660"/>
            <a:ext cx="1758106" cy="1797363"/>
            <a:chOff x="0" y="0"/>
            <a:chExt cx="2095920" cy="2142720"/>
          </a:xfrm>
        </p:grpSpPr>
        <p:sp>
          <p:nvSpPr>
            <p:cNvPr name="Freeform 15" id="15"/>
            <p:cNvSpPr/>
            <p:nvPr/>
          </p:nvSpPr>
          <p:spPr>
            <a:xfrm flipH="false" flipV="false" rot="0">
              <a:off x="0" y="0"/>
              <a:ext cx="2096008" cy="2142744"/>
            </a:xfrm>
            <a:custGeom>
              <a:avLst/>
              <a:gdLst/>
              <a:ahLst/>
              <a:cxnLst/>
              <a:rect r="r" b="b" t="t" l="l"/>
              <a:pathLst>
                <a:path h="2142744" w="2096008">
                  <a:moveTo>
                    <a:pt x="1051814" y="0"/>
                  </a:moveTo>
                  <a:cubicBezTo>
                    <a:pt x="472567" y="0"/>
                    <a:pt x="0" y="472821"/>
                    <a:pt x="0" y="1052322"/>
                  </a:cubicBezTo>
                  <a:cubicBezTo>
                    <a:pt x="0" y="1311529"/>
                    <a:pt x="99060" y="1548003"/>
                    <a:pt x="259080" y="1731010"/>
                  </a:cubicBezTo>
                  <a:cubicBezTo>
                    <a:pt x="198120" y="2142744"/>
                    <a:pt x="198120" y="2142744"/>
                    <a:pt x="198120" y="2142744"/>
                  </a:cubicBezTo>
                  <a:cubicBezTo>
                    <a:pt x="586867" y="1990217"/>
                    <a:pt x="586867" y="1990217"/>
                    <a:pt x="586867" y="1990217"/>
                  </a:cubicBezTo>
                  <a:cubicBezTo>
                    <a:pt x="724027" y="2058797"/>
                    <a:pt x="884047" y="2097024"/>
                    <a:pt x="1051814" y="2097024"/>
                  </a:cubicBezTo>
                  <a:cubicBezTo>
                    <a:pt x="1623441" y="2097024"/>
                    <a:pt x="2096008" y="1624203"/>
                    <a:pt x="2096008" y="1052322"/>
                  </a:cubicBezTo>
                  <a:cubicBezTo>
                    <a:pt x="2095881" y="472821"/>
                    <a:pt x="1623441" y="0"/>
                    <a:pt x="1051814" y="0"/>
                  </a:cubicBezTo>
                  <a:close/>
                </a:path>
              </a:pathLst>
            </a:custGeom>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p:spPr>
        </p:sp>
      </p:grpSp>
      <p:sp>
        <p:nvSpPr>
          <p:cNvPr name="TextBox 16" id="16"/>
          <p:cNvSpPr txBox="true"/>
          <p:nvPr/>
        </p:nvSpPr>
        <p:spPr>
          <a:xfrm rot="0">
            <a:off x="928648" y="4818412"/>
            <a:ext cx="5310749" cy="1724025"/>
          </a:xfrm>
          <a:prstGeom prst="rect">
            <a:avLst/>
          </a:prstGeom>
        </p:spPr>
        <p:txBody>
          <a:bodyPr anchor="t" rtlCol="false" tIns="0" lIns="0" bIns="0" rIns="0">
            <a:spAutoFit/>
          </a:bodyPr>
          <a:lstStyle/>
          <a:p>
            <a:pPr algn="ctr" marL="0" indent="0" lvl="0">
              <a:lnSpc>
                <a:spcPts val="6809"/>
              </a:lnSpc>
              <a:spcBef>
                <a:spcPct val="0"/>
              </a:spcBef>
            </a:pPr>
            <a:r>
              <a:rPr lang="en-US" sz="5674" strike="noStrike" u="none">
                <a:solidFill>
                  <a:srgbClr val="FFFFFF"/>
                </a:solidFill>
                <a:latin typeface="Montserrat"/>
                <a:ea typeface="Montserrat"/>
                <a:cs typeface="Montserrat"/>
                <a:sym typeface="Montserrat"/>
              </a:rPr>
              <a:t>Marketing Strategy</a:t>
            </a:r>
          </a:p>
        </p:txBody>
      </p:sp>
      <p:sp>
        <p:nvSpPr>
          <p:cNvPr name="TextBox 17" id="17"/>
          <p:cNvSpPr txBox="true"/>
          <p:nvPr/>
        </p:nvSpPr>
        <p:spPr>
          <a:xfrm rot="0">
            <a:off x="5585521" y="1200478"/>
            <a:ext cx="1320833" cy="969427"/>
          </a:xfrm>
          <a:prstGeom prst="rect">
            <a:avLst/>
          </a:prstGeom>
        </p:spPr>
        <p:txBody>
          <a:bodyPr anchor="t" rtlCol="false" tIns="0" lIns="0" bIns="0" rIns="0">
            <a:spAutoFit/>
          </a:bodyPr>
          <a:lstStyle/>
          <a:p>
            <a:pPr algn="ctr">
              <a:lnSpc>
                <a:spcPts val="7938"/>
              </a:lnSpc>
            </a:pPr>
            <a:r>
              <a:rPr lang="en-US" sz="5670" b="true">
                <a:solidFill>
                  <a:srgbClr val="FFFFFF"/>
                </a:solidFill>
                <a:latin typeface="Montserrat Bold"/>
                <a:ea typeface="Montserrat Bold"/>
                <a:cs typeface="Montserrat Bold"/>
                <a:sym typeface="Montserrat Bold"/>
              </a:rPr>
              <a:t>01</a:t>
            </a:r>
          </a:p>
        </p:txBody>
      </p:sp>
      <p:sp>
        <p:nvSpPr>
          <p:cNvPr name="TextBox 18" id="18"/>
          <p:cNvSpPr txBox="true"/>
          <p:nvPr/>
        </p:nvSpPr>
        <p:spPr>
          <a:xfrm rot="0">
            <a:off x="7316751" y="1000125"/>
            <a:ext cx="4349125" cy="1276535"/>
          </a:xfrm>
          <a:prstGeom prst="rect">
            <a:avLst/>
          </a:prstGeom>
        </p:spPr>
        <p:txBody>
          <a:bodyPr anchor="t" rtlCol="false" tIns="0" lIns="0" bIns="0" rIns="0">
            <a:spAutoFit/>
          </a:bodyPr>
          <a:lstStyle/>
          <a:p>
            <a:pPr algn="l" marL="0" indent="0" lvl="0">
              <a:lnSpc>
                <a:spcPts val="2089"/>
              </a:lnSpc>
              <a:spcBef>
                <a:spcPct val="0"/>
              </a:spcBef>
            </a:pPr>
            <a:r>
              <a:rPr lang="en-US" sz="1492" strike="noStrike" u="none">
                <a:solidFill>
                  <a:srgbClr val="101010"/>
                </a:solidFill>
                <a:latin typeface="Montserrat"/>
                <a:ea typeface="Montserrat"/>
                <a:cs typeface="Montserrat"/>
                <a:sym typeface="Montserrat"/>
              </a:rPr>
              <a:t>Lorem ipsum dolor sit amet, consectetur adipiscing elit. Quisque facilisis tincidunt risus sit amet sagittis. Praesent tempus vitae felis maximus pretium. Mauris quam dui, scelerisque amet.</a:t>
            </a:r>
          </a:p>
        </p:txBody>
      </p:sp>
      <p:sp>
        <p:nvSpPr>
          <p:cNvPr name="TextBox 19" id="19"/>
          <p:cNvSpPr txBox="true"/>
          <p:nvPr/>
        </p:nvSpPr>
        <p:spPr>
          <a:xfrm rot="0">
            <a:off x="8836336" y="3209660"/>
            <a:ext cx="3976966" cy="1276535"/>
          </a:xfrm>
          <a:prstGeom prst="rect">
            <a:avLst/>
          </a:prstGeom>
        </p:spPr>
        <p:txBody>
          <a:bodyPr anchor="t" rtlCol="false" tIns="0" lIns="0" bIns="0" rIns="0">
            <a:spAutoFit/>
          </a:bodyPr>
          <a:lstStyle/>
          <a:p>
            <a:pPr algn="l" marL="0" indent="0" lvl="0">
              <a:lnSpc>
                <a:spcPts val="2089"/>
              </a:lnSpc>
              <a:spcBef>
                <a:spcPct val="0"/>
              </a:spcBef>
            </a:pPr>
            <a:r>
              <a:rPr lang="en-US" sz="1492" strike="noStrike" u="none">
                <a:solidFill>
                  <a:srgbClr val="101010"/>
                </a:solidFill>
                <a:latin typeface="Montserrat"/>
                <a:ea typeface="Montserrat"/>
                <a:cs typeface="Montserrat"/>
                <a:sym typeface="Montserrat"/>
              </a:rPr>
              <a:t>Lorem ipsum dolor sit amet, consectetur adipiscing elit. Quisque facilisis tincidunt risus sit amet sagittis. Praesent tempus vitae felis maximus pretium. Mauris quam dui, scelerisque.</a:t>
            </a:r>
          </a:p>
        </p:txBody>
      </p:sp>
      <p:sp>
        <p:nvSpPr>
          <p:cNvPr name="TextBox 20" id="20"/>
          <p:cNvSpPr txBox="true"/>
          <p:nvPr/>
        </p:nvSpPr>
        <p:spPr>
          <a:xfrm rot="0">
            <a:off x="8969686" y="5780589"/>
            <a:ext cx="5127275" cy="1019360"/>
          </a:xfrm>
          <a:prstGeom prst="rect">
            <a:avLst/>
          </a:prstGeom>
        </p:spPr>
        <p:txBody>
          <a:bodyPr anchor="t" rtlCol="false" tIns="0" lIns="0" bIns="0" rIns="0">
            <a:spAutoFit/>
          </a:bodyPr>
          <a:lstStyle/>
          <a:p>
            <a:pPr algn="l" marL="0" indent="0" lvl="0">
              <a:lnSpc>
                <a:spcPts val="2089"/>
              </a:lnSpc>
              <a:spcBef>
                <a:spcPct val="0"/>
              </a:spcBef>
            </a:pPr>
            <a:r>
              <a:rPr lang="en-US" sz="1492" strike="noStrike" u="none">
                <a:solidFill>
                  <a:srgbClr val="101010"/>
                </a:solidFill>
                <a:latin typeface="Montserrat"/>
                <a:ea typeface="Montserrat"/>
                <a:cs typeface="Montserrat"/>
                <a:sym typeface="Montserrat"/>
              </a:rPr>
              <a:t>Lorem ipsum dolor sit amet, consectetur adipiscing elit. Quisque facilisis tincidunt risus sit amet sagittis. Praesent tempus vitae felis maximus pretium. Mauris quam dui, scelerisque.</a:t>
            </a:r>
          </a:p>
        </p:txBody>
      </p:sp>
      <p:sp>
        <p:nvSpPr>
          <p:cNvPr name="TextBox 21" id="21"/>
          <p:cNvSpPr txBox="true"/>
          <p:nvPr/>
        </p:nvSpPr>
        <p:spPr>
          <a:xfrm rot="0">
            <a:off x="7316751" y="8074923"/>
            <a:ext cx="7495556" cy="1019360"/>
          </a:xfrm>
          <a:prstGeom prst="rect">
            <a:avLst/>
          </a:prstGeom>
        </p:spPr>
        <p:txBody>
          <a:bodyPr anchor="t" rtlCol="false" tIns="0" lIns="0" bIns="0" rIns="0">
            <a:spAutoFit/>
          </a:bodyPr>
          <a:lstStyle/>
          <a:p>
            <a:pPr algn="l" marL="0" indent="0" lvl="0">
              <a:lnSpc>
                <a:spcPts val="2089"/>
              </a:lnSpc>
              <a:spcBef>
                <a:spcPct val="0"/>
              </a:spcBef>
            </a:pPr>
            <a:r>
              <a:rPr lang="en-US" sz="1492" strike="noStrike" u="none">
                <a:solidFill>
                  <a:srgbClr val="101010"/>
                </a:solidFill>
                <a:latin typeface="Montserrat"/>
                <a:ea typeface="Montserrat"/>
                <a:cs typeface="Montserrat"/>
                <a:sym typeface="Montserrat"/>
              </a:rPr>
              <a:t>Lorem ipsum dolor sit amet, consectetur adipiscing elit. Quisque facilisis tincidunt risus sit amet sagittis. Praesent tempus vitae felis maximus pretium. Mauris quam dui, scelerisque. Consectetur adipiscing elit. Quisque facilisis tincidunt risus sit amet sagittis</a:t>
            </a:r>
          </a:p>
        </p:txBody>
      </p:sp>
      <p:sp>
        <p:nvSpPr>
          <p:cNvPr name="TextBox 22" id="22"/>
          <p:cNvSpPr txBox="true"/>
          <p:nvPr/>
        </p:nvSpPr>
        <p:spPr>
          <a:xfrm rot="0">
            <a:off x="7108564" y="3320351"/>
            <a:ext cx="1320833" cy="969427"/>
          </a:xfrm>
          <a:prstGeom prst="rect">
            <a:avLst/>
          </a:prstGeom>
        </p:spPr>
        <p:txBody>
          <a:bodyPr anchor="t" rtlCol="false" tIns="0" lIns="0" bIns="0" rIns="0">
            <a:spAutoFit/>
          </a:bodyPr>
          <a:lstStyle/>
          <a:p>
            <a:pPr algn="ctr">
              <a:lnSpc>
                <a:spcPts val="7938"/>
              </a:lnSpc>
            </a:pPr>
            <a:r>
              <a:rPr lang="en-US" sz="5670" b="true">
                <a:solidFill>
                  <a:srgbClr val="FFFFFF"/>
                </a:solidFill>
                <a:latin typeface="Montserrat Bold"/>
                <a:ea typeface="Montserrat Bold"/>
                <a:cs typeface="Montserrat Bold"/>
                <a:sym typeface="Montserrat Bold"/>
              </a:rPr>
              <a:t>02</a:t>
            </a:r>
          </a:p>
        </p:txBody>
      </p:sp>
      <p:sp>
        <p:nvSpPr>
          <p:cNvPr name="TextBox 23" id="23"/>
          <p:cNvSpPr txBox="true"/>
          <p:nvPr/>
        </p:nvSpPr>
        <p:spPr>
          <a:xfrm rot="0">
            <a:off x="7108564" y="5878556"/>
            <a:ext cx="1320833" cy="969427"/>
          </a:xfrm>
          <a:prstGeom prst="rect">
            <a:avLst/>
          </a:prstGeom>
        </p:spPr>
        <p:txBody>
          <a:bodyPr anchor="t" rtlCol="false" tIns="0" lIns="0" bIns="0" rIns="0">
            <a:spAutoFit/>
          </a:bodyPr>
          <a:lstStyle/>
          <a:p>
            <a:pPr algn="ctr">
              <a:lnSpc>
                <a:spcPts val="7938"/>
              </a:lnSpc>
            </a:pPr>
            <a:r>
              <a:rPr lang="en-US" sz="5670" b="true">
                <a:solidFill>
                  <a:srgbClr val="FFFFFF"/>
                </a:solidFill>
                <a:latin typeface="Montserrat Bold"/>
                <a:ea typeface="Montserrat Bold"/>
                <a:cs typeface="Montserrat Bold"/>
                <a:sym typeface="Montserrat Bold"/>
              </a:rPr>
              <a:t>03</a:t>
            </a:r>
          </a:p>
        </p:txBody>
      </p:sp>
      <p:sp>
        <p:nvSpPr>
          <p:cNvPr name="TextBox 24" id="24"/>
          <p:cNvSpPr txBox="true"/>
          <p:nvPr/>
        </p:nvSpPr>
        <p:spPr>
          <a:xfrm rot="0">
            <a:off x="5585521" y="8057026"/>
            <a:ext cx="1320833" cy="969427"/>
          </a:xfrm>
          <a:prstGeom prst="rect">
            <a:avLst/>
          </a:prstGeom>
        </p:spPr>
        <p:txBody>
          <a:bodyPr anchor="t" rtlCol="false" tIns="0" lIns="0" bIns="0" rIns="0">
            <a:spAutoFit/>
          </a:bodyPr>
          <a:lstStyle/>
          <a:p>
            <a:pPr algn="ctr">
              <a:lnSpc>
                <a:spcPts val="7938"/>
              </a:lnSpc>
            </a:pPr>
            <a:r>
              <a:rPr lang="en-US" sz="5670" b="true">
                <a:solidFill>
                  <a:srgbClr val="FFFFFF"/>
                </a:solidFill>
                <a:latin typeface="Montserrat Bold"/>
                <a:ea typeface="Montserrat Bold"/>
                <a:cs typeface="Montserrat Bold"/>
                <a:sym typeface="Montserrat Bold"/>
              </a:rPr>
              <a:t>04</a:t>
            </a:r>
          </a:p>
        </p:txBody>
      </p:sp>
      <p:grpSp>
        <p:nvGrpSpPr>
          <p:cNvPr name="Group 25" id="25"/>
          <p:cNvGrpSpPr/>
          <p:nvPr/>
        </p:nvGrpSpPr>
        <p:grpSpPr>
          <a:xfrm rot="0">
            <a:off x="5099601" y="7176625"/>
            <a:ext cx="457877" cy="457877"/>
            <a:chOff x="0" y="0"/>
            <a:chExt cx="812800" cy="812800"/>
          </a:xfrm>
        </p:grpSpPr>
        <p:sp>
          <p:nvSpPr>
            <p:cNvPr name="Freeform 26" id="2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a:ln w="38100" cap="sq">
              <a:solidFill>
                <a:srgbClr val="FFFFFF"/>
              </a:solidFill>
              <a:prstDash val="solid"/>
              <a:miter/>
            </a:ln>
          </p:spPr>
        </p:sp>
        <p:sp>
          <p:nvSpPr>
            <p:cNvPr name="TextBox 27" id="27"/>
            <p:cNvSpPr txBox="true"/>
            <p:nvPr/>
          </p:nvSpPr>
          <p:spPr>
            <a:xfrm>
              <a:off x="76200" y="28575"/>
              <a:ext cx="660400" cy="708025"/>
            </a:xfrm>
            <a:prstGeom prst="rect">
              <a:avLst/>
            </a:prstGeom>
          </p:spPr>
          <p:txBody>
            <a:bodyPr anchor="ctr" rtlCol="false" tIns="0" lIns="0" bIns="0" rIns="0"/>
            <a:lstStyle/>
            <a:p>
              <a:pPr algn="ctr">
                <a:lnSpc>
                  <a:spcPts val="3640"/>
                </a:lnSpc>
              </a:pPr>
            </a:p>
          </p:txBody>
        </p:sp>
      </p:grpSp>
      <p:grpSp>
        <p:nvGrpSpPr>
          <p:cNvPr name="Group 28" id="28"/>
          <p:cNvGrpSpPr/>
          <p:nvPr/>
        </p:nvGrpSpPr>
        <p:grpSpPr>
          <a:xfrm rot="0">
            <a:off x="6054450" y="5686149"/>
            <a:ext cx="457877" cy="457877"/>
            <a:chOff x="0" y="0"/>
            <a:chExt cx="812800" cy="812800"/>
          </a:xfrm>
        </p:grpSpPr>
        <p:sp>
          <p:nvSpPr>
            <p:cNvPr name="Freeform 29" id="2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a:ln w="38100" cap="sq">
              <a:solidFill>
                <a:srgbClr val="FFFFFF"/>
              </a:solidFill>
              <a:prstDash val="solid"/>
              <a:miter/>
            </a:ln>
          </p:spPr>
        </p:sp>
        <p:sp>
          <p:nvSpPr>
            <p:cNvPr name="TextBox 30" id="30"/>
            <p:cNvSpPr txBox="true"/>
            <p:nvPr/>
          </p:nvSpPr>
          <p:spPr>
            <a:xfrm>
              <a:off x="76200" y="28575"/>
              <a:ext cx="660400" cy="708025"/>
            </a:xfrm>
            <a:prstGeom prst="rect">
              <a:avLst/>
            </a:prstGeom>
          </p:spPr>
          <p:txBody>
            <a:bodyPr anchor="ctr" rtlCol="false" tIns="0" lIns="0" bIns="0" rIns="0"/>
            <a:lstStyle/>
            <a:p>
              <a:pPr algn="ctr">
                <a:lnSpc>
                  <a:spcPts val="3640"/>
                </a:lnSpc>
              </a:pPr>
            </a:p>
          </p:txBody>
        </p:sp>
      </p:grpSp>
      <p:grpSp>
        <p:nvGrpSpPr>
          <p:cNvPr name="Group 31" id="31"/>
          <p:cNvGrpSpPr/>
          <p:nvPr/>
        </p:nvGrpSpPr>
        <p:grpSpPr>
          <a:xfrm rot="0">
            <a:off x="6054450" y="4121207"/>
            <a:ext cx="457877" cy="457877"/>
            <a:chOff x="0" y="0"/>
            <a:chExt cx="812800" cy="812800"/>
          </a:xfrm>
        </p:grpSpPr>
        <p:sp>
          <p:nvSpPr>
            <p:cNvPr name="Freeform 32" id="3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a:ln w="38100" cap="sq">
              <a:solidFill>
                <a:srgbClr val="FFFFFF"/>
              </a:solidFill>
              <a:prstDash val="solid"/>
              <a:miter/>
            </a:ln>
          </p:spPr>
        </p:sp>
        <p:sp>
          <p:nvSpPr>
            <p:cNvPr name="TextBox 33" id="33"/>
            <p:cNvSpPr txBox="true"/>
            <p:nvPr/>
          </p:nvSpPr>
          <p:spPr>
            <a:xfrm>
              <a:off x="76200" y="28575"/>
              <a:ext cx="660400" cy="708025"/>
            </a:xfrm>
            <a:prstGeom prst="rect">
              <a:avLst/>
            </a:prstGeom>
          </p:spPr>
          <p:txBody>
            <a:bodyPr anchor="ctr" rtlCol="false" tIns="0" lIns="0" bIns="0" rIns="0"/>
            <a:lstStyle/>
            <a:p>
              <a:pPr algn="ctr">
                <a:lnSpc>
                  <a:spcPts val="3640"/>
                </a:lnSpc>
              </a:pPr>
            </a:p>
          </p:txBody>
        </p:sp>
      </p:grpSp>
      <p:grpSp>
        <p:nvGrpSpPr>
          <p:cNvPr name="Group 34" id="34"/>
          <p:cNvGrpSpPr/>
          <p:nvPr/>
        </p:nvGrpSpPr>
        <p:grpSpPr>
          <a:xfrm rot="0">
            <a:off x="5099601" y="2758149"/>
            <a:ext cx="457877" cy="457877"/>
            <a:chOff x="0" y="0"/>
            <a:chExt cx="812800" cy="812800"/>
          </a:xfrm>
        </p:grpSpPr>
        <p:sp>
          <p:nvSpPr>
            <p:cNvPr name="Freeform 35" id="3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a:ln w="38100" cap="sq">
              <a:solidFill>
                <a:srgbClr val="FFFFFF"/>
              </a:solidFill>
              <a:prstDash val="solid"/>
              <a:miter/>
            </a:ln>
          </p:spPr>
        </p:sp>
        <p:sp>
          <p:nvSpPr>
            <p:cNvPr name="TextBox 36" id="36"/>
            <p:cNvSpPr txBox="true"/>
            <p:nvPr/>
          </p:nvSpPr>
          <p:spPr>
            <a:xfrm>
              <a:off x="76200" y="28575"/>
              <a:ext cx="660400" cy="708025"/>
            </a:xfrm>
            <a:prstGeom prst="rect">
              <a:avLst/>
            </a:prstGeom>
          </p:spPr>
          <p:txBody>
            <a:bodyPr anchor="ctr" rtlCol="false" tIns="0" lIns="0" bIns="0" rIns="0"/>
            <a:lstStyle/>
            <a:p>
              <a:pPr algn="ctr">
                <a:lnSpc>
                  <a:spcPts val="3640"/>
                </a:lnSpc>
              </a:pPr>
            </a:p>
          </p:txBody>
        </p:sp>
      </p:grpSp>
      <p:sp>
        <p:nvSpPr>
          <p:cNvPr name="Freeform 37" id="37"/>
          <p:cNvSpPr/>
          <p:nvPr/>
        </p:nvSpPr>
        <p:spPr>
          <a:xfrm flipH="false" flipV="false" rot="-1898322">
            <a:off x="-1987267" y="8095155"/>
            <a:ext cx="4891502" cy="4903762"/>
          </a:xfrm>
          <a:custGeom>
            <a:avLst/>
            <a:gdLst/>
            <a:ahLst/>
            <a:cxnLst/>
            <a:rect r="r" b="b" t="t" l="l"/>
            <a:pathLst>
              <a:path h="4903762" w="4891502">
                <a:moveTo>
                  <a:pt x="0" y="0"/>
                </a:moveTo>
                <a:lnTo>
                  <a:pt x="4891502" y="0"/>
                </a:lnTo>
                <a:lnTo>
                  <a:pt x="4891502" y="4903762"/>
                </a:lnTo>
                <a:lnTo>
                  <a:pt x="0" y="4903762"/>
                </a:lnTo>
                <a:lnTo>
                  <a:pt x="0" y="0"/>
                </a:lnTo>
                <a:close/>
              </a:path>
            </a:pathLst>
          </a:custGeom>
          <a:blipFill>
            <a:blip r:embed="rId2"/>
            <a:stretch>
              <a:fillRect l="0" t="0" r="0" b="0"/>
            </a:stretch>
          </a:blipFill>
        </p:spPr>
      </p:sp>
      <p:sp>
        <p:nvSpPr>
          <p:cNvPr name="Freeform 38" id="38"/>
          <p:cNvSpPr/>
          <p:nvPr/>
        </p:nvSpPr>
        <p:spPr>
          <a:xfrm flipH="false" flipV="false" rot="0">
            <a:off x="2989788" y="3216026"/>
            <a:ext cx="1509738" cy="1509738"/>
          </a:xfrm>
          <a:custGeom>
            <a:avLst/>
            <a:gdLst/>
            <a:ahLst/>
            <a:cxnLst/>
            <a:rect r="r" b="b" t="t" l="l"/>
            <a:pathLst>
              <a:path h="1509738" w="1509738">
                <a:moveTo>
                  <a:pt x="0" y="0"/>
                </a:moveTo>
                <a:lnTo>
                  <a:pt x="1509738" y="0"/>
                </a:lnTo>
                <a:lnTo>
                  <a:pt x="1509738" y="1509738"/>
                </a:lnTo>
                <a:lnTo>
                  <a:pt x="0" y="150973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rnd">
            <a:noFill/>
            <a:prstDash val="solid"/>
            <a:round/>
          </a:ln>
        </p:spPr>
      </p:sp>
    </p:spTree>
  </p:cSld>
  <p:clrMapOvr>
    <a:masterClrMapping/>
  </p:clrMapOvr>
  <p:transition spd="slow">
    <p:push dir="l"/>
  </p:transition>
</p:sld>
</file>

<file path=ppt/slides/slide8.xml><?xml version="1.0" encoding="utf-8"?>
<p:sld xmlns:p="http://schemas.openxmlformats.org/presentationml/2006/main" xmlns:a="http://schemas.openxmlformats.org/drawingml/2006/main">
  <p:cSld>
    <p:bg>
      <p:bgPr>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TextBox 2" id="2"/>
          <p:cNvSpPr txBox="true"/>
          <p:nvPr/>
        </p:nvSpPr>
        <p:spPr>
          <a:xfrm rot="0">
            <a:off x="4036575" y="3051011"/>
            <a:ext cx="10214850" cy="4184979"/>
          </a:xfrm>
          <a:prstGeom prst="rect">
            <a:avLst/>
          </a:prstGeom>
        </p:spPr>
        <p:txBody>
          <a:bodyPr anchor="t" rtlCol="false" tIns="0" lIns="0" bIns="0" rIns="0">
            <a:spAutoFit/>
          </a:bodyPr>
          <a:lstStyle/>
          <a:p>
            <a:pPr algn="ctr" marL="0" indent="0" lvl="0">
              <a:lnSpc>
                <a:spcPts val="16620"/>
              </a:lnSpc>
              <a:spcBef>
                <a:spcPct val="0"/>
              </a:spcBef>
            </a:pPr>
            <a:r>
              <a:rPr lang="en-US" b="true" sz="13850" strike="noStrike" u="none">
                <a:solidFill>
                  <a:srgbClr val="FFFFFF"/>
                </a:solidFill>
                <a:latin typeface="Montserrat Bold"/>
                <a:ea typeface="Montserrat Bold"/>
                <a:cs typeface="Montserrat Bold"/>
                <a:sym typeface="Montserrat Bold"/>
              </a:rPr>
              <a:t>Target Market</a:t>
            </a:r>
          </a:p>
        </p:txBody>
      </p:sp>
      <p:grpSp>
        <p:nvGrpSpPr>
          <p:cNvPr name="Group 3" id="3"/>
          <p:cNvGrpSpPr/>
          <p:nvPr/>
        </p:nvGrpSpPr>
        <p:grpSpPr>
          <a:xfrm rot="0">
            <a:off x="4366661" y="2675029"/>
            <a:ext cx="9554679" cy="4936941"/>
            <a:chOff x="0" y="0"/>
            <a:chExt cx="3011972" cy="1556298"/>
          </a:xfrm>
        </p:grpSpPr>
        <p:sp>
          <p:nvSpPr>
            <p:cNvPr name="Freeform 4" id="4"/>
            <p:cNvSpPr/>
            <p:nvPr/>
          </p:nvSpPr>
          <p:spPr>
            <a:xfrm flipH="false" flipV="false" rot="0">
              <a:off x="0" y="0"/>
              <a:ext cx="3011972" cy="1556298"/>
            </a:xfrm>
            <a:custGeom>
              <a:avLst/>
              <a:gdLst/>
              <a:ahLst/>
              <a:cxnLst/>
              <a:rect r="r" b="b" t="t" l="l"/>
              <a:pathLst>
                <a:path h="1556298" w="3011972">
                  <a:moveTo>
                    <a:pt x="0" y="0"/>
                  </a:moveTo>
                  <a:lnTo>
                    <a:pt x="3011972" y="0"/>
                  </a:lnTo>
                  <a:lnTo>
                    <a:pt x="3011972" y="1556298"/>
                  </a:lnTo>
                  <a:lnTo>
                    <a:pt x="0" y="1556298"/>
                  </a:lnTo>
                  <a:close/>
                </a:path>
              </a:pathLst>
            </a:custGeom>
            <a:solidFill>
              <a:srgbClr val="000000">
                <a:alpha val="0"/>
              </a:srgbClr>
            </a:solidFill>
            <a:ln w="104775" cap="sq">
              <a:solidFill>
                <a:srgbClr val="FFFFFF"/>
              </a:solidFill>
              <a:prstDash val="solid"/>
              <a:miter/>
            </a:ln>
          </p:spPr>
        </p:sp>
        <p:sp>
          <p:nvSpPr>
            <p:cNvPr name="TextBox 5" id="5"/>
            <p:cNvSpPr txBox="true"/>
            <p:nvPr/>
          </p:nvSpPr>
          <p:spPr>
            <a:xfrm>
              <a:off x="0" y="-47625"/>
              <a:ext cx="3011972" cy="1603923"/>
            </a:xfrm>
            <a:prstGeom prst="rect">
              <a:avLst/>
            </a:prstGeom>
          </p:spPr>
          <p:txBody>
            <a:bodyPr anchor="ctr" rtlCol="false" tIns="50800" lIns="50800" bIns="50800" rIns="50800"/>
            <a:lstStyle/>
            <a:p>
              <a:pPr algn="ctr">
                <a:lnSpc>
                  <a:spcPts val="3640"/>
                </a:lnSpc>
              </a:pPr>
            </a:p>
          </p:txBody>
        </p:sp>
      </p:grpSp>
    </p:spTree>
  </p:cSld>
  <p:clrMapOvr>
    <a:masterClrMapping/>
  </p:clrMapOvr>
  <p:transition spd="slow">
    <p:cover dir="l"/>
  </p:transition>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391581" y="5762496"/>
            <a:ext cx="5218743" cy="1680018"/>
            <a:chOff x="0" y="0"/>
            <a:chExt cx="4289760" cy="1380960"/>
          </a:xfrm>
        </p:grpSpPr>
        <p:sp>
          <p:nvSpPr>
            <p:cNvPr name="Freeform 3" id="3"/>
            <p:cNvSpPr/>
            <p:nvPr/>
          </p:nvSpPr>
          <p:spPr>
            <a:xfrm flipH="false" flipV="false" rot="0">
              <a:off x="0" y="0"/>
              <a:ext cx="4289806" cy="1380998"/>
            </a:xfrm>
            <a:custGeom>
              <a:avLst/>
              <a:gdLst/>
              <a:ahLst/>
              <a:cxnLst/>
              <a:rect r="r" b="b" t="t" l="l"/>
              <a:pathLst>
                <a:path h="1380998" w="4289806">
                  <a:moveTo>
                    <a:pt x="4013454" y="876173"/>
                  </a:moveTo>
                  <a:lnTo>
                    <a:pt x="3530854" y="0"/>
                  </a:lnTo>
                  <a:lnTo>
                    <a:pt x="758825" y="0"/>
                  </a:lnTo>
                  <a:lnTo>
                    <a:pt x="279400" y="876173"/>
                  </a:lnTo>
                  <a:lnTo>
                    <a:pt x="0" y="1380998"/>
                  </a:lnTo>
                  <a:lnTo>
                    <a:pt x="4289806" y="1380998"/>
                  </a:lnTo>
                  <a:lnTo>
                    <a:pt x="4013454" y="876173"/>
                  </a:lnTo>
                  <a:close/>
                </a:path>
              </a:pathLst>
            </a:custGeom>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p:spPr>
        </p:sp>
      </p:grpSp>
      <p:grpSp>
        <p:nvGrpSpPr>
          <p:cNvPr name="Group 4" id="4"/>
          <p:cNvGrpSpPr/>
          <p:nvPr/>
        </p:nvGrpSpPr>
        <p:grpSpPr>
          <a:xfrm rot="0">
            <a:off x="11372613" y="2568008"/>
            <a:ext cx="3260181" cy="3074486"/>
            <a:chOff x="0" y="0"/>
            <a:chExt cx="2679840" cy="2527200"/>
          </a:xfrm>
        </p:grpSpPr>
        <p:sp>
          <p:nvSpPr>
            <p:cNvPr name="Freeform 5" id="5"/>
            <p:cNvSpPr/>
            <p:nvPr/>
          </p:nvSpPr>
          <p:spPr>
            <a:xfrm flipH="false" flipV="false" rot="0">
              <a:off x="0" y="0"/>
              <a:ext cx="2679827" cy="2527173"/>
            </a:xfrm>
            <a:custGeom>
              <a:avLst/>
              <a:gdLst/>
              <a:ahLst/>
              <a:cxnLst/>
              <a:rect r="r" b="b" t="t" l="l"/>
              <a:pathLst>
                <a:path h="2527173" w="2679827">
                  <a:moveTo>
                    <a:pt x="1343152" y="0"/>
                  </a:moveTo>
                  <a:lnTo>
                    <a:pt x="0" y="2527173"/>
                  </a:lnTo>
                  <a:lnTo>
                    <a:pt x="2679827" y="2527173"/>
                  </a:lnTo>
                  <a:lnTo>
                    <a:pt x="1343152" y="0"/>
                  </a:lnTo>
                  <a:close/>
                </a:path>
              </a:pathLst>
            </a:custGeom>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p:spPr>
        </p:sp>
      </p:grpSp>
      <p:grpSp>
        <p:nvGrpSpPr>
          <p:cNvPr name="Group 6" id="6"/>
          <p:cNvGrpSpPr/>
          <p:nvPr/>
        </p:nvGrpSpPr>
        <p:grpSpPr>
          <a:xfrm rot="0">
            <a:off x="9372008" y="7581785"/>
            <a:ext cx="7261393" cy="1676515"/>
            <a:chOff x="0" y="0"/>
            <a:chExt cx="5968800" cy="1378080"/>
          </a:xfrm>
        </p:grpSpPr>
        <p:sp>
          <p:nvSpPr>
            <p:cNvPr name="Freeform 7" id="7"/>
            <p:cNvSpPr/>
            <p:nvPr/>
          </p:nvSpPr>
          <p:spPr>
            <a:xfrm flipH="false" flipV="false" rot="0">
              <a:off x="0" y="0"/>
              <a:ext cx="5968746" cy="1378077"/>
            </a:xfrm>
            <a:custGeom>
              <a:avLst/>
              <a:gdLst/>
              <a:ahLst/>
              <a:cxnLst/>
              <a:rect r="r" b="b" t="t" l="l"/>
              <a:pathLst>
                <a:path h="1378077" w="5968746">
                  <a:moveTo>
                    <a:pt x="5194173" y="0"/>
                  </a:moveTo>
                  <a:lnTo>
                    <a:pt x="774700" y="0"/>
                  </a:lnTo>
                  <a:lnTo>
                    <a:pt x="0" y="1378077"/>
                  </a:lnTo>
                  <a:lnTo>
                    <a:pt x="5968746" y="1378077"/>
                  </a:lnTo>
                  <a:lnTo>
                    <a:pt x="5194173" y="0"/>
                  </a:lnTo>
                  <a:close/>
                </a:path>
              </a:pathLst>
            </a:custGeom>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p:spPr>
        </p:sp>
      </p:grpSp>
      <p:sp>
        <p:nvSpPr>
          <p:cNvPr name="Freeform 8" id="8"/>
          <p:cNvSpPr/>
          <p:nvPr/>
        </p:nvSpPr>
        <p:spPr>
          <a:xfrm flipH="false" flipV="false" rot="-7336107">
            <a:off x="-7320947" y="-238151"/>
            <a:ext cx="12389411" cy="10763301"/>
          </a:xfrm>
          <a:custGeom>
            <a:avLst/>
            <a:gdLst/>
            <a:ahLst/>
            <a:cxnLst/>
            <a:rect r="r" b="b" t="t" l="l"/>
            <a:pathLst>
              <a:path h="10763301" w="12389411">
                <a:moveTo>
                  <a:pt x="0" y="0"/>
                </a:moveTo>
                <a:lnTo>
                  <a:pt x="12389411" y="0"/>
                </a:lnTo>
                <a:lnTo>
                  <a:pt x="12389411" y="10763302"/>
                </a:lnTo>
                <a:lnTo>
                  <a:pt x="0" y="10763302"/>
                </a:lnTo>
                <a:lnTo>
                  <a:pt x="0" y="0"/>
                </a:lnTo>
                <a:close/>
              </a:path>
            </a:pathLst>
          </a:custGeom>
          <a:blipFill>
            <a:blip r:embed="rId2"/>
            <a:stretch>
              <a:fillRect l="0" t="0" r="0" b="0"/>
            </a:stretch>
          </a:blipFill>
        </p:spPr>
      </p:sp>
      <p:sp>
        <p:nvSpPr>
          <p:cNvPr name="TextBox 9" id="9"/>
          <p:cNvSpPr txBox="true"/>
          <p:nvPr/>
        </p:nvSpPr>
        <p:spPr>
          <a:xfrm rot="0">
            <a:off x="4332611" y="5802757"/>
            <a:ext cx="1137012" cy="471805"/>
          </a:xfrm>
          <a:prstGeom prst="rect">
            <a:avLst/>
          </a:prstGeom>
        </p:spPr>
        <p:txBody>
          <a:bodyPr anchor="t" rtlCol="false" tIns="0" lIns="0" bIns="0" rIns="0">
            <a:spAutoFit/>
          </a:bodyPr>
          <a:lstStyle/>
          <a:p>
            <a:pPr algn="l">
              <a:lnSpc>
                <a:spcPts val="3919"/>
              </a:lnSpc>
            </a:pPr>
            <a:r>
              <a:rPr lang="en-US" b="true" sz="2799">
                <a:solidFill>
                  <a:srgbClr val="000000"/>
                </a:solidFill>
                <a:latin typeface="Montserrat Bold"/>
                <a:ea typeface="Montserrat Bold"/>
                <a:cs typeface="Montserrat Bold"/>
                <a:sym typeface="Montserrat Bold"/>
              </a:rPr>
              <a:t>TAM</a:t>
            </a:r>
          </a:p>
        </p:txBody>
      </p:sp>
      <p:grpSp>
        <p:nvGrpSpPr>
          <p:cNvPr name="Group 10" id="10"/>
          <p:cNvGrpSpPr/>
          <p:nvPr/>
        </p:nvGrpSpPr>
        <p:grpSpPr>
          <a:xfrm rot="0">
            <a:off x="5619685" y="5642494"/>
            <a:ext cx="2223664" cy="839955"/>
            <a:chOff x="0" y="0"/>
            <a:chExt cx="812800" cy="307023"/>
          </a:xfrm>
        </p:grpSpPr>
        <p:sp>
          <p:nvSpPr>
            <p:cNvPr name="Freeform 11" id="11"/>
            <p:cNvSpPr/>
            <p:nvPr/>
          </p:nvSpPr>
          <p:spPr>
            <a:xfrm flipH="false" flipV="false" rot="0">
              <a:off x="0" y="0"/>
              <a:ext cx="812800" cy="307023"/>
            </a:xfrm>
            <a:custGeom>
              <a:avLst/>
              <a:gdLst/>
              <a:ahLst/>
              <a:cxnLst/>
              <a:rect r="r" b="b" t="t" l="l"/>
              <a:pathLst>
                <a:path h="307023" w="812800">
                  <a:moveTo>
                    <a:pt x="153511" y="0"/>
                  </a:moveTo>
                  <a:lnTo>
                    <a:pt x="659289" y="0"/>
                  </a:lnTo>
                  <a:cubicBezTo>
                    <a:pt x="700002" y="0"/>
                    <a:pt x="739049" y="16173"/>
                    <a:pt x="767838" y="44962"/>
                  </a:cubicBezTo>
                  <a:cubicBezTo>
                    <a:pt x="796627" y="73751"/>
                    <a:pt x="812800" y="112798"/>
                    <a:pt x="812800" y="153511"/>
                  </a:cubicBezTo>
                  <a:lnTo>
                    <a:pt x="812800" y="153511"/>
                  </a:lnTo>
                  <a:cubicBezTo>
                    <a:pt x="812800" y="194225"/>
                    <a:pt x="796627" y="233271"/>
                    <a:pt x="767838" y="262060"/>
                  </a:cubicBezTo>
                  <a:cubicBezTo>
                    <a:pt x="739049" y="290849"/>
                    <a:pt x="700002" y="307023"/>
                    <a:pt x="659289" y="307023"/>
                  </a:cubicBezTo>
                  <a:lnTo>
                    <a:pt x="153511" y="307023"/>
                  </a:lnTo>
                  <a:cubicBezTo>
                    <a:pt x="112798" y="307023"/>
                    <a:pt x="73751" y="290849"/>
                    <a:pt x="44962" y="262060"/>
                  </a:cubicBezTo>
                  <a:cubicBezTo>
                    <a:pt x="16173" y="233271"/>
                    <a:pt x="0" y="194225"/>
                    <a:pt x="0" y="153511"/>
                  </a:cubicBezTo>
                  <a:lnTo>
                    <a:pt x="0" y="153511"/>
                  </a:lnTo>
                  <a:cubicBezTo>
                    <a:pt x="0" y="112798"/>
                    <a:pt x="16173" y="73751"/>
                    <a:pt x="44962" y="44962"/>
                  </a:cubicBezTo>
                  <a:cubicBezTo>
                    <a:pt x="73751" y="16173"/>
                    <a:pt x="112798" y="0"/>
                    <a:pt x="153511" y="0"/>
                  </a:cubicBezTo>
                  <a:close/>
                </a:path>
              </a:pathLst>
            </a:custGeom>
            <a:solidFill>
              <a:srgbClr val="FFFFFF"/>
            </a:solidFill>
            <a:ln w="85725" cap="rnd">
              <a:solidFill>
                <a:srgbClr val="B100E8"/>
              </a:solidFill>
              <a:prstDash val="solid"/>
              <a:round/>
            </a:ln>
          </p:spPr>
        </p:sp>
        <p:sp>
          <p:nvSpPr>
            <p:cNvPr name="TextBox 12" id="12"/>
            <p:cNvSpPr txBox="true"/>
            <p:nvPr/>
          </p:nvSpPr>
          <p:spPr>
            <a:xfrm>
              <a:off x="0" y="-66675"/>
              <a:ext cx="812800" cy="373698"/>
            </a:xfrm>
            <a:prstGeom prst="rect">
              <a:avLst/>
            </a:prstGeom>
          </p:spPr>
          <p:txBody>
            <a:bodyPr anchor="ctr" rtlCol="false" tIns="0" lIns="0" bIns="0" rIns="0"/>
            <a:lstStyle/>
            <a:p>
              <a:pPr algn="ctr">
                <a:lnSpc>
                  <a:spcPts val="4339"/>
                </a:lnSpc>
              </a:pPr>
              <a:r>
                <a:rPr lang="en-US" b="true" sz="3099">
                  <a:solidFill>
                    <a:srgbClr val="000000"/>
                  </a:solidFill>
                  <a:latin typeface="Montserrat Bold"/>
                  <a:ea typeface="Montserrat Bold"/>
                  <a:cs typeface="Montserrat Bold"/>
                  <a:sym typeface="Montserrat Bold"/>
                </a:rPr>
                <a:t>$ 105M</a:t>
              </a:r>
            </a:p>
          </p:txBody>
        </p:sp>
      </p:grpSp>
      <p:sp>
        <p:nvSpPr>
          <p:cNvPr name="TextBox 13" id="13"/>
          <p:cNvSpPr txBox="true"/>
          <p:nvPr/>
        </p:nvSpPr>
        <p:spPr>
          <a:xfrm rot="0">
            <a:off x="4332611" y="6966561"/>
            <a:ext cx="1137012" cy="471805"/>
          </a:xfrm>
          <a:prstGeom prst="rect">
            <a:avLst/>
          </a:prstGeom>
        </p:spPr>
        <p:txBody>
          <a:bodyPr anchor="t" rtlCol="false" tIns="0" lIns="0" bIns="0" rIns="0">
            <a:spAutoFit/>
          </a:bodyPr>
          <a:lstStyle/>
          <a:p>
            <a:pPr algn="l">
              <a:lnSpc>
                <a:spcPts val="3919"/>
              </a:lnSpc>
            </a:pPr>
            <a:r>
              <a:rPr lang="en-US" b="true" sz="2799">
                <a:solidFill>
                  <a:srgbClr val="000000"/>
                </a:solidFill>
                <a:latin typeface="Montserrat Bold"/>
                <a:ea typeface="Montserrat Bold"/>
                <a:cs typeface="Montserrat Bold"/>
                <a:sym typeface="Montserrat Bold"/>
              </a:rPr>
              <a:t>SAM</a:t>
            </a:r>
          </a:p>
        </p:txBody>
      </p:sp>
      <p:grpSp>
        <p:nvGrpSpPr>
          <p:cNvPr name="Group 14" id="14"/>
          <p:cNvGrpSpPr/>
          <p:nvPr/>
        </p:nvGrpSpPr>
        <p:grpSpPr>
          <a:xfrm rot="0">
            <a:off x="5619685" y="6806299"/>
            <a:ext cx="2223664" cy="839955"/>
            <a:chOff x="0" y="0"/>
            <a:chExt cx="812800" cy="307023"/>
          </a:xfrm>
        </p:grpSpPr>
        <p:sp>
          <p:nvSpPr>
            <p:cNvPr name="Freeform 15" id="15"/>
            <p:cNvSpPr/>
            <p:nvPr/>
          </p:nvSpPr>
          <p:spPr>
            <a:xfrm flipH="false" flipV="false" rot="0">
              <a:off x="0" y="0"/>
              <a:ext cx="812800" cy="307023"/>
            </a:xfrm>
            <a:custGeom>
              <a:avLst/>
              <a:gdLst/>
              <a:ahLst/>
              <a:cxnLst/>
              <a:rect r="r" b="b" t="t" l="l"/>
              <a:pathLst>
                <a:path h="307023" w="812800">
                  <a:moveTo>
                    <a:pt x="153511" y="0"/>
                  </a:moveTo>
                  <a:lnTo>
                    <a:pt x="659289" y="0"/>
                  </a:lnTo>
                  <a:cubicBezTo>
                    <a:pt x="700002" y="0"/>
                    <a:pt x="739049" y="16173"/>
                    <a:pt x="767838" y="44962"/>
                  </a:cubicBezTo>
                  <a:cubicBezTo>
                    <a:pt x="796627" y="73751"/>
                    <a:pt x="812800" y="112798"/>
                    <a:pt x="812800" y="153511"/>
                  </a:cubicBezTo>
                  <a:lnTo>
                    <a:pt x="812800" y="153511"/>
                  </a:lnTo>
                  <a:cubicBezTo>
                    <a:pt x="812800" y="194225"/>
                    <a:pt x="796627" y="233271"/>
                    <a:pt x="767838" y="262060"/>
                  </a:cubicBezTo>
                  <a:cubicBezTo>
                    <a:pt x="739049" y="290849"/>
                    <a:pt x="700002" y="307023"/>
                    <a:pt x="659289" y="307023"/>
                  </a:cubicBezTo>
                  <a:lnTo>
                    <a:pt x="153511" y="307023"/>
                  </a:lnTo>
                  <a:cubicBezTo>
                    <a:pt x="112798" y="307023"/>
                    <a:pt x="73751" y="290849"/>
                    <a:pt x="44962" y="262060"/>
                  </a:cubicBezTo>
                  <a:cubicBezTo>
                    <a:pt x="16173" y="233271"/>
                    <a:pt x="0" y="194225"/>
                    <a:pt x="0" y="153511"/>
                  </a:cubicBezTo>
                  <a:lnTo>
                    <a:pt x="0" y="153511"/>
                  </a:lnTo>
                  <a:cubicBezTo>
                    <a:pt x="0" y="112798"/>
                    <a:pt x="16173" y="73751"/>
                    <a:pt x="44962" y="44962"/>
                  </a:cubicBezTo>
                  <a:cubicBezTo>
                    <a:pt x="73751" y="16173"/>
                    <a:pt x="112798" y="0"/>
                    <a:pt x="153511" y="0"/>
                  </a:cubicBezTo>
                  <a:close/>
                </a:path>
              </a:pathLst>
            </a:custGeom>
            <a:solidFill>
              <a:srgbClr val="FFFFFF"/>
            </a:solidFill>
            <a:ln w="85725" cap="rnd">
              <a:solidFill>
                <a:srgbClr val="048AFF"/>
              </a:solidFill>
              <a:prstDash val="solid"/>
              <a:round/>
            </a:ln>
          </p:spPr>
        </p:sp>
        <p:sp>
          <p:nvSpPr>
            <p:cNvPr name="TextBox 16" id="16"/>
            <p:cNvSpPr txBox="true"/>
            <p:nvPr/>
          </p:nvSpPr>
          <p:spPr>
            <a:xfrm>
              <a:off x="0" y="-66675"/>
              <a:ext cx="812800" cy="373698"/>
            </a:xfrm>
            <a:prstGeom prst="rect">
              <a:avLst/>
            </a:prstGeom>
          </p:spPr>
          <p:txBody>
            <a:bodyPr anchor="ctr" rtlCol="false" tIns="0" lIns="0" bIns="0" rIns="0"/>
            <a:lstStyle/>
            <a:p>
              <a:pPr algn="ctr">
                <a:lnSpc>
                  <a:spcPts val="4339"/>
                </a:lnSpc>
              </a:pPr>
              <a:r>
                <a:rPr lang="en-US" b="true" sz="3099">
                  <a:solidFill>
                    <a:srgbClr val="000000"/>
                  </a:solidFill>
                  <a:latin typeface="Montserrat Bold"/>
                  <a:ea typeface="Montserrat Bold"/>
                  <a:cs typeface="Montserrat Bold"/>
                  <a:sym typeface="Montserrat Bold"/>
                </a:rPr>
                <a:t>$ 56M</a:t>
              </a:r>
            </a:p>
          </p:txBody>
        </p:sp>
      </p:grpSp>
      <p:sp>
        <p:nvSpPr>
          <p:cNvPr name="TextBox 17" id="17"/>
          <p:cNvSpPr txBox="true"/>
          <p:nvPr/>
        </p:nvSpPr>
        <p:spPr>
          <a:xfrm rot="0">
            <a:off x="4332611" y="8130366"/>
            <a:ext cx="1137012" cy="471805"/>
          </a:xfrm>
          <a:prstGeom prst="rect">
            <a:avLst/>
          </a:prstGeom>
        </p:spPr>
        <p:txBody>
          <a:bodyPr anchor="t" rtlCol="false" tIns="0" lIns="0" bIns="0" rIns="0">
            <a:spAutoFit/>
          </a:bodyPr>
          <a:lstStyle/>
          <a:p>
            <a:pPr algn="l">
              <a:lnSpc>
                <a:spcPts val="3919"/>
              </a:lnSpc>
            </a:pPr>
            <a:r>
              <a:rPr lang="en-US" b="true" sz="2799">
                <a:solidFill>
                  <a:srgbClr val="000000"/>
                </a:solidFill>
                <a:latin typeface="Montserrat Bold"/>
                <a:ea typeface="Montserrat Bold"/>
                <a:cs typeface="Montserrat Bold"/>
                <a:sym typeface="Montserrat Bold"/>
              </a:rPr>
              <a:t>SOM</a:t>
            </a:r>
          </a:p>
        </p:txBody>
      </p:sp>
      <p:grpSp>
        <p:nvGrpSpPr>
          <p:cNvPr name="Group 18" id="18"/>
          <p:cNvGrpSpPr/>
          <p:nvPr/>
        </p:nvGrpSpPr>
        <p:grpSpPr>
          <a:xfrm rot="0">
            <a:off x="5619685" y="7970104"/>
            <a:ext cx="2223664" cy="839955"/>
            <a:chOff x="0" y="0"/>
            <a:chExt cx="812800" cy="307023"/>
          </a:xfrm>
        </p:grpSpPr>
        <p:sp>
          <p:nvSpPr>
            <p:cNvPr name="Freeform 19" id="19"/>
            <p:cNvSpPr/>
            <p:nvPr/>
          </p:nvSpPr>
          <p:spPr>
            <a:xfrm flipH="false" flipV="false" rot="0">
              <a:off x="0" y="0"/>
              <a:ext cx="812800" cy="307023"/>
            </a:xfrm>
            <a:custGeom>
              <a:avLst/>
              <a:gdLst/>
              <a:ahLst/>
              <a:cxnLst/>
              <a:rect r="r" b="b" t="t" l="l"/>
              <a:pathLst>
                <a:path h="307023" w="812800">
                  <a:moveTo>
                    <a:pt x="153511" y="0"/>
                  </a:moveTo>
                  <a:lnTo>
                    <a:pt x="659289" y="0"/>
                  </a:lnTo>
                  <a:cubicBezTo>
                    <a:pt x="700002" y="0"/>
                    <a:pt x="739049" y="16173"/>
                    <a:pt x="767838" y="44962"/>
                  </a:cubicBezTo>
                  <a:cubicBezTo>
                    <a:pt x="796627" y="73751"/>
                    <a:pt x="812800" y="112798"/>
                    <a:pt x="812800" y="153511"/>
                  </a:cubicBezTo>
                  <a:lnTo>
                    <a:pt x="812800" y="153511"/>
                  </a:lnTo>
                  <a:cubicBezTo>
                    <a:pt x="812800" y="194225"/>
                    <a:pt x="796627" y="233271"/>
                    <a:pt x="767838" y="262060"/>
                  </a:cubicBezTo>
                  <a:cubicBezTo>
                    <a:pt x="739049" y="290849"/>
                    <a:pt x="700002" y="307023"/>
                    <a:pt x="659289" y="307023"/>
                  </a:cubicBezTo>
                  <a:lnTo>
                    <a:pt x="153511" y="307023"/>
                  </a:lnTo>
                  <a:cubicBezTo>
                    <a:pt x="112798" y="307023"/>
                    <a:pt x="73751" y="290849"/>
                    <a:pt x="44962" y="262060"/>
                  </a:cubicBezTo>
                  <a:cubicBezTo>
                    <a:pt x="16173" y="233271"/>
                    <a:pt x="0" y="194225"/>
                    <a:pt x="0" y="153511"/>
                  </a:cubicBezTo>
                  <a:lnTo>
                    <a:pt x="0" y="153511"/>
                  </a:lnTo>
                  <a:cubicBezTo>
                    <a:pt x="0" y="112798"/>
                    <a:pt x="16173" y="73751"/>
                    <a:pt x="44962" y="44962"/>
                  </a:cubicBezTo>
                  <a:cubicBezTo>
                    <a:pt x="73751" y="16173"/>
                    <a:pt x="112798" y="0"/>
                    <a:pt x="153511" y="0"/>
                  </a:cubicBezTo>
                  <a:close/>
                </a:path>
              </a:pathLst>
            </a:custGeom>
            <a:solidFill>
              <a:srgbClr val="FFFFFF"/>
            </a:solidFill>
            <a:ln w="85725" cap="rnd">
              <a:solidFill>
                <a:srgbClr val="3652DD"/>
              </a:solidFill>
              <a:prstDash val="solid"/>
              <a:round/>
            </a:ln>
          </p:spPr>
        </p:sp>
        <p:sp>
          <p:nvSpPr>
            <p:cNvPr name="TextBox 20" id="20"/>
            <p:cNvSpPr txBox="true"/>
            <p:nvPr/>
          </p:nvSpPr>
          <p:spPr>
            <a:xfrm>
              <a:off x="0" y="-66675"/>
              <a:ext cx="812800" cy="373698"/>
            </a:xfrm>
            <a:prstGeom prst="rect">
              <a:avLst/>
            </a:prstGeom>
          </p:spPr>
          <p:txBody>
            <a:bodyPr anchor="ctr" rtlCol="false" tIns="0" lIns="0" bIns="0" rIns="0"/>
            <a:lstStyle/>
            <a:p>
              <a:pPr algn="ctr">
                <a:lnSpc>
                  <a:spcPts val="4339"/>
                </a:lnSpc>
              </a:pPr>
              <a:r>
                <a:rPr lang="en-US" b="true" sz="3099">
                  <a:solidFill>
                    <a:srgbClr val="000000"/>
                  </a:solidFill>
                  <a:latin typeface="Montserrat Bold"/>
                  <a:ea typeface="Montserrat Bold"/>
                  <a:cs typeface="Montserrat Bold"/>
                  <a:sym typeface="Montserrat Bold"/>
                </a:rPr>
                <a:t>$ 12M</a:t>
              </a:r>
            </a:p>
          </p:txBody>
        </p:sp>
      </p:grpSp>
      <p:sp>
        <p:nvSpPr>
          <p:cNvPr name="TextBox 21" id="21"/>
          <p:cNvSpPr txBox="true"/>
          <p:nvPr/>
        </p:nvSpPr>
        <p:spPr>
          <a:xfrm rot="0">
            <a:off x="11803538" y="4321784"/>
            <a:ext cx="2489473" cy="1028590"/>
          </a:xfrm>
          <a:prstGeom prst="rect">
            <a:avLst/>
          </a:prstGeom>
        </p:spPr>
        <p:txBody>
          <a:bodyPr anchor="t" rtlCol="false" tIns="0" lIns="0" bIns="0" rIns="0">
            <a:spAutoFit/>
          </a:bodyPr>
          <a:lstStyle/>
          <a:p>
            <a:pPr algn="ctr">
              <a:lnSpc>
                <a:spcPts val="8316"/>
              </a:lnSpc>
            </a:pPr>
            <a:r>
              <a:rPr lang="en-US" b="true" sz="5940">
                <a:solidFill>
                  <a:srgbClr val="FFFFFF"/>
                </a:solidFill>
                <a:latin typeface="Montserrat Bold"/>
                <a:ea typeface="Montserrat Bold"/>
                <a:cs typeface="Montserrat Bold"/>
                <a:sym typeface="Montserrat Bold"/>
              </a:rPr>
              <a:t>10%</a:t>
            </a:r>
          </a:p>
        </p:txBody>
      </p:sp>
      <p:sp>
        <p:nvSpPr>
          <p:cNvPr name="TextBox 22" id="22"/>
          <p:cNvSpPr txBox="true"/>
          <p:nvPr/>
        </p:nvSpPr>
        <p:spPr>
          <a:xfrm rot="0">
            <a:off x="11372613" y="6035932"/>
            <a:ext cx="3351322" cy="1028590"/>
          </a:xfrm>
          <a:prstGeom prst="rect">
            <a:avLst/>
          </a:prstGeom>
        </p:spPr>
        <p:txBody>
          <a:bodyPr anchor="t" rtlCol="false" tIns="0" lIns="0" bIns="0" rIns="0">
            <a:spAutoFit/>
          </a:bodyPr>
          <a:lstStyle/>
          <a:p>
            <a:pPr algn="ctr">
              <a:lnSpc>
                <a:spcPts val="8316"/>
              </a:lnSpc>
            </a:pPr>
            <a:r>
              <a:rPr lang="en-US" b="true" sz="5940">
                <a:solidFill>
                  <a:srgbClr val="FFFFFF"/>
                </a:solidFill>
                <a:latin typeface="Montserrat Bold"/>
                <a:ea typeface="Montserrat Bold"/>
                <a:cs typeface="Montserrat Bold"/>
                <a:sym typeface="Montserrat Bold"/>
              </a:rPr>
              <a:t>20%</a:t>
            </a:r>
          </a:p>
        </p:txBody>
      </p:sp>
      <p:sp>
        <p:nvSpPr>
          <p:cNvPr name="TextBox 23" id="23"/>
          <p:cNvSpPr txBox="true"/>
          <p:nvPr/>
        </p:nvSpPr>
        <p:spPr>
          <a:xfrm rot="0">
            <a:off x="11372613" y="7813874"/>
            <a:ext cx="3351322" cy="1028590"/>
          </a:xfrm>
          <a:prstGeom prst="rect">
            <a:avLst/>
          </a:prstGeom>
        </p:spPr>
        <p:txBody>
          <a:bodyPr anchor="t" rtlCol="false" tIns="0" lIns="0" bIns="0" rIns="0">
            <a:spAutoFit/>
          </a:bodyPr>
          <a:lstStyle/>
          <a:p>
            <a:pPr algn="ctr">
              <a:lnSpc>
                <a:spcPts val="8316"/>
              </a:lnSpc>
            </a:pPr>
            <a:r>
              <a:rPr lang="en-US" b="true" sz="5940">
                <a:solidFill>
                  <a:srgbClr val="FFFFFF"/>
                </a:solidFill>
                <a:latin typeface="Montserrat Bold"/>
                <a:ea typeface="Montserrat Bold"/>
                <a:cs typeface="Montserrat Bold"/>
                <a:sym typeface="Montserrat Bold"/>
              </a:rPr>
              <a:t>70%</a:t>
            </a:r>
          </a:p>
        </p:txBody>
      </p:sp>
      <p:sp>
        <p:nvSpPr>
          <p:cNvPr name="TextBox 24" id="24"/>
          <p:cNvSpPr txBox="true"/>
          <p:nvPr/>
        </p:nvSpPr>
        <p:spPr>
          <a:xfrm rot="0">
            <a:off x="4036297" y="1932113"/>
            <a:ext cx="7921837" cy="973050"/>
          </a:xfrm>
          <a:prstGeom prst="rect">
            <a:avLst/>
          </a:prstGeom>
        </p:spPr>
        <p:txBody>
          <a:bodyPr anchor="t" rtlCol="false" tIns="0" lIns="0" bIns="0" rIns="0">
            <a:spAutoFit/>
          </a:bodyPr>
          <a:lstStyle/>
          <a:p>
            <a:pPr algn="l" marL="0" indent="0" lvl="0">
              <a:lnSpc>
                <a:spcPts val="7644"/>
              </a:lnSpc>
              <a:spcBef>
                <a:spcPct val="0"/>
              </a:spcBef>
            </a:pPr>
            <a:r>
              <a:rPr lang="en-US" b="true" sz="6370" strike="noStrike" u="none">
                <a:solidFill>
                  <a:srgbClr val="101010"/>
                </a:solidFill>
                <a:latin typeface="Montserrat Bold"/>
                <a:ea typeface="Montserrat Bold"/>
                <a:cs typeface="Montserrat Bold"/>
                <a:sym typeface="Montserrat Bold"/>
              </a:rPr>
              <a:t>Target Market</a:t>
            </a:r>
          </a:p>
        </p:txBody>
      </p:sp>
      <p:sp>
        <p:nvSpPr>
          <p:cNvPr name="TextBox 25" id="25"/>
          <p:cNvSpPr txBox="true"/>
          <p:nvPr/>
        </p:nvSpPr>
        <p:spPr>
          <a:xfrm rot="0">
            <a:off x="4036297" y="3071864"/>
            <a:ext cx="6993192" cy="1456205"/>
          </a:xfrm>
          <a:prstGeom prst="rect">
            <a:avLst/>
          </a:prstGeom>
        </p:spPr>
        <p:txBody>
          <a:bodyPr anchor="t" rtlCol="false" tIns="0" lIns="0" bIns="0" rIns="0">
            <a:spAutoFit/>
          </a:bodyPr>
          <a:lstStyle/>
          <a:p>
            <a:pPr algn="l" marL="0" indent="0" lvl="0">
              <a:lnSpc>
                <a:spcPts val="2930"/>
              </a:lnSpc>
              <a:spcBef>
                <a:spcPct val="0"/>
              </a:spcBef>
            </a:pPr>
            <a:r>
              <a:rPr lang="en-US" sz="2093" strike="noStrike" u="none">
                <a:solidFill>
                  <a:srgbClr val="101010"/>
                </a:solidFill>
                <a:latin typeface="Montserrat"/>
                <a:ea typeface="Montserrat"/>
                <a:cs typeface="Montserrat"/>
                <a:sym typeface="Montserrat"/>
              </a:rPr>
              <a:t>Lorem ipsum dolor sit amet, consectetur adipiscing elit. Quisque facilisis tincidunt risus sit amet sagittis. Praesent tempus vitae felis maximus pretium. Mauris quam dui, scelerisque.</a:t>
            </a:r>
          </a:p>
        </p:txBody>
      </p:sp>
    </p:spTree>
  </p:cSld>
  <p:clrMapOvr>
    <a:masterClrMapping/>
  </p:clrMapOvr>
  <p:transition spd="fast">
    <p:wipe dir="l"/>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DAGxH2FdCKQ</dc:identifier>
  <dcterms:modified xsi:type="dcterms:W3CDTF">2011-08-01T06:04:30Z</dcterms:modified>
  <cp:revision>1</cp:revision>
</cp:coreProperties>
</file>